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90" r:id="rId6"/>
    <p:sldId id="262" r:id="rId7"/>
    <p:sldId id="289" r:id="rId8"/>
    <p:sldId id="297" r:id="rId9"/>
    <p:sldId id="293" r:id="rId10"/>
    <p:sldId id="294" r:id="rId11"/>
    <p:sldId id="296" r:id="rId12"/>
    <p:sldId id="292" r:id="rId13"/>
    <p:sldId id="295" r:id="rId14"/>
    <p:sldId id="298" r:id="rId15"/>
    <p:sldId id="299" r:id="rId16"/>
    <p:sldId id="300" r:id="rId17"/>
    <p:sldId id="288" r:id="rId18"/>
  </p:sldIdLst>
  <p:sldSz cx="12192000" cy="6858000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5" userDrawn="1">
          <p15:clr>
            <a:srgbClr val="A4A3A4"/>
          </p15:clr>
        </p15:guide>
        <p15:guide id="2" pos="22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a Lopez Echeverry" initials="DLE" lastIdx="2" clrIdx="0">
    <p:extLst>
      <p:ext uri="{19B8F6BF-5375-455C-9EA6-DF929625EA0E}">
        <p15:presenceInfo xmlns:p15="http://schemas.microsoft.com/office/powerpoint/2012/main" userId="S-1-5-21-3255423662-626791063-800649738-112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66"/>
    <a:srgbClr val="A6A6A6"/>
    <a:srgbClr val="D9D9D9"/>
    <a:srgbClr val="FFC000"/>
    <a:srgbClr val="851919"/>
    <a:srgbClr val="FFFF99"/>
    <a:srgbClr val="9E0000"/>
    <a:srgbClr val="7E9632"/>
    <a:srgbClr val="089C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29" autoAdjust="0"/>
    <p:restoredTop sz="94775" autoAdjust="0"/>
  </p:normalViewPr>
  <p:slideViewPr>
    <p:cSldViewPr snapToGrid="0">
      <p:cViewPr varScale="1">
        <p:scale>
          <a:sx n="68" d="100"/>
          <a:sy n="68" d="100"/>
        </p:scale>
        <p:origin x="96" y="168"/>
      </p:cViewPr>
      <p:guideLst>
        <p:guide orient="horz" pos="3725"/>
        <p:guide pos="22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668" y="66"/>
      </p:cViewPr>
      <p:guideLst>
        <p:guide orient="horz" pos="2880"/>
        <p:guide pos="2160"/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s\Desktop\Minsalud\Procuraduria\%25%20Gto%20Medicamentos%20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atiana_andia:Dropbox:BID:Notas%20Tecnicas:NT_Colombia:Indice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atiana_andia:Dropbox:BID:Notas%20Tecnicas:NT_Colombia:Indic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s\Desktop\Procuraduria\Info%20ADRES%20recobros%20y%20top%2010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s\Desktop\Procuraduria\Info%20ADRES%20recobros%20y%20top%2010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s\Desktop\Indice%20precio%202018\indices_por_la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s\Desktop\Indice%20precio%202018\indices_por_la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s\Desktop\Minsalud\Procuraduria\Ventas%20lab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s\Desktop\Procuraduria\Calculos%20reduccion%20e%20inducci&#243;n%20a%20demand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ndia\Downloads\Precios%20roche%20SISMED%202%20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atiana_andia:Dropbox:BID:Notas%20Tecnicas:NT_Colombia:Indic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'[% Gto Medicamentos V2.xlsx]% GTO MED'!$E$18</c:f>
              <c:strCache>
                <c:ptCount val="1"/>
                <c:pt idx="0">
                  <c:v>Med/Gasto</c:v>
                </c:pt>
              </c:strCache>
            </c:strRef>
          </c:tx>
          <c:spPr>
            <a:noFill/>
            <a:ln>
              <a:noFill/>
            </a:ln>
            <a:effectLst/>
          </c:spPr>
          <c:cat>
            <c:strRef>
              <c:f>'[% Gto Medicamentos V2.xlsx]% GTO MED'!$D$19:$D$29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'[% Gto Medicamentos V2.xlsx]% GTO MED'!$E$19:$E$29</c:f>
              <c:numCache>
                <c:formatCode>0.0%</c:formatCode>
                <c:ptCount val="11"/>
                <c:pt idx="0">
                  <c:v>0.22639532374372348</c:v>
                </c:pt>
                <c:pt idx="1">
                  <c:v>0.20441920038292524</c:v>
                </c:pt>
                <c:pt idx="2">
                  <c:v>0.19460899929250722</c:v>
                </c:pt>
                <c:pt idx="3">
                  <c:v>0.22653659676374363</c:v>
                </c:pt>
                <c:pt idx="4">
                  <c:v>0.17158826627873219</c:v>
                </c:pt>
                <c:pt idx="5">
                  <c:v>0.21077520130193089</c:v>
                </c:pt>
                <c:pt idx="6">
                  <c:v>0.23389823978851343</c:v>
                </c:pt>
                <c:pt idx="7">
                  <c:v>0.22185820030280387</c:v>
                </c:pt>
                <c:pt idx="8">
                  <c:v>0.2176227485832731</c:v>
                </c:pt>
                <c:pt idx="9">
                  <c:v>0.21956873775398453</c:v>
                </c:pt>
                <c:pt idx="10">
                  <c:v>0.20981010236881648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F8-4712-ADAE-85222940861D}"/>
            </c:ext>
          </c:extLst>
        </c:ser>
        <c:ser>
          <c:idx val="1"/>
          <c:order val="1"/>
          <c:tx>
            <c:strRef>
              <c:f>'[% Gto Medicamentos V2.xlsx]% GTO MED'!$F$18</c:f>
              <c:strCache>
                <c:ptCount val="1"/>
                <c:pt idx="0">
                  <c:v>dif</c:v>
                </c:pt>
              </c:strCache>
            </c:strRef>
          </c:tx>
          <c:spPr>
            <a:solidFill>
              <a:srgbClr val="A6A6A6">
                <a:alpha val="30196"/>
              </a:srgbClr>
            </a:solidFill>
            <a:ln>
              <a:noFill/>
            </a:ln>
            <a:effectLst/>
          </c:spPr>
          <c:cat>
            <c:strRef>
              <c:f>'[% Gto Medicamentos V2.xlsx]% GTO MED'!$D$19:$D$29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'[% Gto Medicamentos V2.xlsx]% GTO MED'!$F$19:$F$29</c:f>
              <c:numCache>
                <c:formatCode>0.000%</c:formatCode>
                <c:ptCount val="11"/>
                <c:pt idx="0">
                  <c:v>1.4513826879670566E-2</c:v>
                </c:pt>
                <c:pt idx="1">
                  <c:v>1.3104974237882067E-2</c:v>
                </c:pt>
                <c:pt idx="2">
                  <c:v>1.2476058596310513E-2</c:v>
                </c:pt>
                <c:pt idx="3">
                  <c:v>1.4522883657529018E-2</c:v>
                </c:pt>
                <c:pt idx="4">
                  <c:v>1.1000237770685733E-2</c:v>
                </c:pt>
                <c:pt idx="5">
                  <c:v>1.3512446863464617E-2</c:v>
                </c:pt>
                <c:pt idx="6">
                  <c:v>1.4994826322441979E-2</c:v>
                </c:pt>
                <c:pt idx="7">
                  <c:v>1.4222959457745626E-2</c:v>
                </c:pt>
                <c:pt idx="8">
                  <c:v>1.3951431707092676E-2</c:v>
                </c:pt>
                <c:pt idx="9">
                  <c:v>1.4076185829511728E-2</c:v>
                </c:pt>
                <c:pt idx="10">
                  <c:v>1.3450575979360918E-2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F8-4712-ADAE-852229408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2339752"/>
        <c:axId val="962342704"/>
      </c:areaChart>
      <c:lineChart>
        <c:grouping val="standard"/>
        <c:varyColors val="0"/>
        <c:ser>
          <c:idx val="2"/>
          <c:order val="2"/>
          <c:tx>
            <c:strRef>
              <c:f>'[% Gto Medicamentos V2.xlsx]% GTO MED'!$G$18</c:f>
              <c:strCache>
                <c:ptCount val="1"/>
                <c:pt idx="0">
                  <c:v>min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'[% Gto Medicamentos V2.xlsx]% GTO MED'!$D$19:$D$29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'[% Gto Medicamentos V2.xlsx]% GTO MED'!$G$19:$G$29</c:f>
              <c:numCache>
                <c:formatCode>0.0%</c:formatCode>
                <c:ptCount val="11"/>
                <c:pt idx="0">
                  <c:v>0.22639532374372348</c:v>
                </c:pt>
                <c:pt idx="1">
                  <c:v>0.20441920038292524</c:v>
                </c:pt>
                <c:pt idx="2">
                  <c:v>0.19460899929250722</c:v>
                </c:pt>
                <c:pt idx="3">
                  <c:v>0.22653659676374363</c:v>
                </c:pt>
                <c:pt idx="4">
                  <c:v>0.17158826627873219</c:v>
                </c:pt>
                <c:pt idx="5">
                  <c:v>0.21077520130193089</c:v>
                </c:pt>
                <c:pt idx="6">
                  <c:v>0.23389823978851343</c:v>
                </c:pt>
                <c:pt idx="7">
                  <c:v>0.22185820030280387</c:v>
                </c:pt>
                <c:pt idx="8">
                  <c:v>0.2176227485832731</c:v>
                </c:pt>
                <c:pt idx="9">
                  <c:v>0.21956873775398453</c:v>
                </c:pt>
                <c:pt idx="10">
                  <c:v>0.20981010236881648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F8-4712-ADAE-85222940861D}"/>
            </c:ext>
          </c:extLst>
        </c:ser>
        <c:ser>
          <c:idx val="3"/>
          <c:order val="3"/>
          <c:tx>
            <c:strRef>
              <c:f>'[% Gto Medicamentos V2.xlsx]% GTO MED'!$H$18</c:f>
              <c:strCache>
                <c:ptCount val="1"/>
                <c:pt idx="0">
                  <c:v>max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'[% Gto Medicamentos V2.xlsx]% GTO MED'!$D$19:$D$29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'[% Gto Medicamentos V2.xlsx]% GTO MED'!$H$19:$H$29</c:f>
              <c:numCache>
                <c:formatCode>0.00%</c:formatCode>
                <c:ptCount val="11"/>
                <c:pt idx="0">
                  <c:v>0.24090915062339405</c:v>
                </c:pt>
                <c:pt idx="1">
                  <c:v>0.21752417462080731</c:v>
                </c:pt>
                <c:pt idx="2">
                  <c:v>0.20708505788881773</c:v>
                </c:pt>
                <c:pt idx="3">
                  <c:v>0.24105948042127265</c:v>
                </c:pt>
                <c:pt idx="4">
                  <c:v>0.18258850404941793</c:v>
                </c:pt>
                <c:pt idx="5">
                  <c:v>0.22428764816539551</c:v>
                </c:pt>
                <c:pt idx="6">
                  <c:v>0.24889306611095541</c:v>
                </c:pt>
                <c:pt idx="7">
                  <c:v>0.2360811597605495</c:v>
                </c:pt>
                <c:pt idx="8">
                  <c:v>0.23157418029036578</c:v>
                </c:pt>
                <c:pt idx="9">
                  <c:v>0.23364492358349626</c:v>
                </c:pt>
                <c:pt idx="10">
                  <c:v>0.22326067834817739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F8-4712-ADAE-852229408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2339752"/>
        <c:axId val="962342704"/>
      </c:lineChart>
      <c:catAx>
        <c:axId val="96233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342704"/>
        <c:crosses val="autoZero"/>
        <c:auto val="1"/>
        <c:lblAlgn val="ctr"/>
        <c:lblOffset val="100"/>
        <c:noMultiLvlLbl val="0"/>
      </c:catAx>
      <c:valAx>
        <c:axId val="962342704"/>
        <c:scaling>
          <c:orientation val="minMax"/>
          <c:min val="0.1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339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994814691239745E-2"/>
          <c:y val="3.0464811515858878E-2"/>
          <c:w val="0.93222646634533679"/>
          <c:h val="0.57418739889837622"/>
        </c:manualLayout>
      </c:layout>
      <c:lineChart>
        <c:grouping val="standard"/>
        <c:varyColors val="0"/>
        <c:ser>
          <c:idx val="0"/>
          <c:order val="0"/>
          <c:tx>
            <c:strRef>
              <c:f>'Indice Precio CanalEst'!$B$42</c:f>
              <c:strCache>
                <c:ptCount val="1"/>
                <c:pt idx="0">
                  <c:v>No regulado COM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CanalEst'!$C$42:$DK$42</c:f>
              <c:numCache>
                <c:formatCode>General</c:formatCode>
                <c:ptCount val="113"/>
                <c:pt idx="0">
                  <c:v>99.038881895559427</c:v>
                </c:pt>
                <c:pt idx="1">
                  <c:v>99.038881895559427</c:v>
                </c:pt>
                <c:pt idx="2">
                  <c:v>98.465426119632056</c:v>
                </c:pt>
                <c:pt idx="3">
                  <c:v>98.573391201400824</c:v>
                </c:pt>
                <c:pt idx="4">
                  <c:v>98.834621193448783</c:v>
                </c:pt>
                <c:pt idx="5">
                  <c:v>99.002597141215887</c:v>
                </c:pt>
                <c:pt idx="6">
                  <c:v>98.530846402114889</c:v>
                </c:pt>
                <c:pt idx="7">
                  <c:v>97.976132948068241</c:v>
                </c:pt>
                <c:pt idx="8">
                  <c:v>97.611116494689099</c:v>
                </c:pt>
                <c:pt idx="9">
                  <c:v>95.855180768695973</c:v>
                </c:pt>
                <c:pt idx="10">
                  <c:v>95.972075427300453</c:v>
                </c:pt>
                <c:pt idx="11">
                  <c:v>95.286642975451656</c:v>
                </c:pt>
                <c:pt idx="12">
                  <c:v>95.240488345423387</c:v>
                </c:pt>
                <c:pt idx="13">
                  <c:v>102.469296818205</c:v>
                </c:pt>
                <c:pt idx="14">
                  <c:v>103.288784138107</c:v>
                </c:pt>
                <c:pt idx="15">
                  <c:v>102.19129181176289</c:v>
                </c:pt>
                <c:pt idx="16">
                  <c:v>101.9994676698356</c:v>
                </c:pt>
                <c:pt idx="17">
                  <c:v>97.471008108380616</c:v>
                </c:pt>
                <c:pt idx="18">
                  <c:v>97.395537715895514</c:v>
                </c:pt>
                <c:pt idx="19">
                  <c:v>97.667404765243504</c:v>
                </c:pt>
                <c:pt idx="20">
                  <c:v>95.920108729695713</c:v>
                </c:pt>
                <c:pt idx="21">
                  <c:v>96.630337087330091</c:v>
                </c:pt>
                <c:pt idx="22">
                  <c:v>96.779714562470971</c:v>
                </c:pt>
                <c:pt idx="23">
                  <c:v>96.611912190700778</c:v>
                </c:pt>
                <c:pt idx="24">
                  <c:v>96.044399661857597</c:v>
                </c:pt>
                <c:pt idx="25">
                  <c:v>102.3073519277668</c:v>
                </c:pt>
                <c:pt idx="26">
                  <c:v>102.6740327685489</c:v>
                </c:pt>
                <c:pt idx="27">
                  <c:v>102.1601963298514</c:v>
                </c:pt>
                <c:pt idx="28">
                  <c:v>99.723843663486349</c:v>
                </c:pt>
                <c:pt idx="29">
                  <c:v>101.0961232903547</c:v>
                </c:pt>
                <c:pt idx="30">
                  <c:v>99.864161422336835</c:v>
                </c:pt>
                <c:pt idx="31">
                  <c:v>101.7274693681058</c:v>
                </c:pt>
                <c:pt idx="32">
                  <c:v>100.664024159272</c:v>
                </c:pt>
                <c:pt idx="33">
                  <c:v>100.1478506042654</c:v>
                </c:pt>
                <c:pt idx="34">
                  <c:v>100.5779895617035</c:v>
                </c:pt>
                <c:pt idx="35">
                  <c:v>100</c:v>
                </c:pt>
                <c:pt idx="36">
                  <c:v>103.7012563739007</c:v>
                </c:pt>
                <c:pt idx="37">
                  <c:v>103.7452191255806</c:v>
                </c:pt>
                <c:pt idx="38">
                  <c:v>103.436995080806</c:v>
                </c:pt>
                <c:pt idx="39">
                  <c:v>102.68553268312441</c:v>
                </c:pt>
                <c:pt idx="40">
                  <c:v>100.5177957417345</c:v>
                </c:pt>
                <c:pt idx="41">
                  <c:v>100.4739545009889</c:v>
                </c:pt>
                <c:pt idx="42">
                  <c:v>102.4335416984385</c:v>
                </c:pt>
                <c:pt idx="43">
                  <c:v>102.0821978397728</c:v>
                </c:pt>
                <c:pt idx="44">
                  <c:v>102.17929420544471</c:v>
                </c:pt>
                <c:pt idx="45">
                  <c:v>105.4073878057812</c:v>
                </c:pt>
                <c:pt idx="46">
                  <c:v>104.829927976853</c:v>
                </c:pt>
                <c:pt idx="47">
                  <c:v>106.7548433548248</c:v>
                </c:pt>
                <c:pt idx="48">
                  <c:v>117.504419987739</c:v>
                </c:pt>
                <c:pt idx="49">
                  <c:v>115.1531018215138</c:v>
                </c:pt>
                <c:pt idx="50">
                  <c:v>118.800907310791</c:v>
                </c:pt>
                <c:pt idx="51">
                  <c:v>118.562679517931</c:v>
                </c:pt>
                <c:pt idx="52">
                  <c:v>115.582801651629</c:v>
                </c:pt>
                <c:pt idx="53">
                  <c:v>120.0473309182339</c:v>
                </c:pt>
                <c:pt idx="54">
                  <c:v>117.4927100774472</c:v>
                </c:pt>
                <c:pt idx="55">
                  <c:v>114.3343080469936</c:v>
                </c:pt>
                <c:pt idx="56">
                  <c:v>113.5154496690708</c:v>
                </c:pt>
                <c:pt idx="57">
                  <c:v>112.8074476479388</c:v>
                </c:pt>
                <c:pt idx="58">
                  <c:v>113.2716627590939</c:v>
                </c:pt>
                <c:pt idx="59">
                  <c:v>113.6062837226451</c:v>
                </c:pt>
                <c:pt idx="60">
                  <c:v>119.048072061667</c:v>
                </c:pt>
                <c:pt idx="61">
                  <c:v>119.8456100731391</c:v>
                </c:pt>
                <c:pt idx="62">
                  <c:v>121.3057643411266</c:v>
                </c:pt>
                <c:pt idx="63">
                  <c:v>122.0930162583541</c:v>
                </c:pt>
                <c:pt idx="64">
                  <c:v>121.8601844761928</c:v>
                </c:pt>
                <c:pt idx="65">
                  <c:v>121.9663116592092</c:v>
                </c:pt>
                <c:pt idx="66">
                  <c:v>118.3793249274447</c:v>
                </c:pt>
                <c:pt idx="67">
                  <c:v>118.95901698495599</c:v>
                </c:pt>
                <c:pt idx="68">
                  <c:v>118.1489866392243</c:v>
                </c:pt>
                <c:pt idx="69">
                  <c:v>118.277192022097</c:v>
                </c:pt>
                <c:pt idx="70">
                  <c:v>118.2128878011771</c:v>
                </c:pt>
                <c:pt idx="71">
                  <c:v>115.250326629749</c:v>
                </c:pt>
                <c:pt idx="72">
                  <c:v>117.33450302487201</c:v>
                </c:pt>
                <c:pt idx="73">
                  <c:v>118.44206944229779</c:v>
                </c:pt>
                <c:pt idx="74">
                  <c:v>119.42102924814731</c:v>
                </c:pt>
                <c:pt idx="75">
                  <c:v>119.8575364921041</c:v>
                </c:pt>
                <c:pt idx="76">
                  <c:v>119.8660407215956</c:v>
                </c:pt>
                <c:pt idx="77">
                  <c:v>119.5820130658808</c:v>
                </c:pt>
                <c:pt idx="78">
                  <c:v>119.5334127908269</c:v>
                </c:pt>
                <c:pt idx="79">
                  <c:v>119.0701932522403</c:v>
                </c:pt>
                <c:pt idx="80">
                  <c:v>119.2573447324196</c:v>
                </c:pt>
                <c:pt idx="81">
                  <c:v>126.4482754571839</c:v>
                </c:pt>
                <c:pt idx="82">
                  <c:v>126.1028587743241</c:v>
                </c:pt>
                <c:pt idx="83">
                  <c:v>122.7720285512026</c:v>
                </c:pt>
                <c:pt idx="84">
                  <c:v>123.3482612439615</c:v>
                </c:pt>
                <c:pt idx="85">
                  <c:v>124.7718541730972</c:v>
                </c:pt>
                <c:pt idx="86">
                  <c:v>124.74499356690271</c:v>
                </c:pt>
                <c:pt idx="87">
                  <c:v>124.43166057256271</c:v>
                </c:pt>
                <c:pt idx="88">
                  <c:v>124.559023745299</c:v>
                </c:pt>
                <c:pt idx="89">
                  <c:v>311.46413656395669</c:v>
                </c:pt>
                <c:pt idx="90">
                  <c:v>312.60938109536272</c:v>
                </c:pt>
                <c:pt idx="91">
                  <c:v>312.75459819068419</c:v>
                </c:pt>
                <c:pt idx="92">
                  <c:v>311.86433224396961</c:v>
                </c:pt>
                <c:pt idx="93">
                  <c:v>308.76212143566119</c:v>
                </c:pt>
                <c:pt idx="94">
                  <c:v>317.77014575475471</c:v>
                </c:pt>
                <c:pt idx="95">
                  <c:v>317.49801136836112</c:v>
                </c:pt>
                <c:pt idx="96">
                  <c:v>316.91555947781723</c:v>
                </c:pt>
                <c:pt idx="97">
                  <c:v>321.01440739153759</c:v>
                </c:pt>
                <c:pt idx="98">
                  <c:v>321.1351376726804</c:v>
                </c:pt>
                <c:pt idx="99">
                  <c:v>320.70681129006027</c:v>
                </c:pt>
                <c:pt idx="100">
                  <c:v>320.17128406522733</c:v>
                </c:pt>
                <c:pt idx="101">
                  <c:v>321.86928134055341</c:v>
                </c:pt>
                <c:pt idx="102">
                  <c:v>322.54301564447042</c:v>
                </c:pt>
                <c:pt idx="103">
                  <c:v>320.26905155169391</c:v>
                </c:pt>
                <c:pt idx="104">
                  <c:v>319.30573075372808</c:v>
                </c:pt>
                <c:pt idx="105">
                  <c:v>328.03267141700883</c:v>
                </c:pt>
                <c:pt idx="106">
                  <c:v>329.79951444369789</c:v>
                </c:pt>
                <c:pt idx="107">
                  <c:v>331.61282176419002</c:v>
                </c:pt>
                <c:pt idx="108">
                  <c:v>318.01352835115603</c:v>
                </c:pt>
                <c:pt idx="109">
                  <c:v>319.3668817340548</c:v>
                </c:pt>
                <c:pt idx="110">
                  <c:v>322.59372188996451</c:v>
                </c:pt>
                <c:pt idx="111">
                  <c:v>322.59372188996451</c:v>
                </c:pt>
                <c:pt idx="112">
                  <c:v>322.59372188996451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4D-4E41-8486-4F6C465DDAFC}"/>
            </c:ext>
          </c:extLst>
        </c:ser>
        <c:ser>
          <c:idx val="1"/>
          <c:order val="1"/>
          <c:tx>
            <c:strRef>
              <c:f>'Indice Precio CanalEst'!$B$43</c:f>
              <c:strCache>
                <c:ptCount val="1"/>
                <c:pt idx="0">
                  <c:v>No regulado INS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CanalEst'!$C$43:$DK$43</c:f>
              <c:numCache>
                <c:formatCode>General</c:formatCode>
                <c:ptCount val="113"/>
                <c:pt idx="0">
                  <c:v>112.80376823359521</c:v>
                </c:pt>
                <c:pt idx="1">
                  <c:v>112.80376823359521</c:v>
                </c:pt>
                <c:pt idx="2">
                  <c:v>107.8721071551857</c:v>
                </c:pt>
                <c:pt idx="3">
                  <c:v>107.1935321816225</c:v>
                </c:pt>
                <c:pt idx="4">
                  <c:v>108.5523170199144</c:v>
                </c:pt>
                <c:pt idx="5">
                  <c:v>108.69242512002729</c:v>
                </c:pt>
                <c:pt idx="6">
                  <c:v>109.6418068944937</c:v>
                </c:pt>
                <c:pt idx="7">
                  <c:v>106.6444413204643</c:v>
                </c:pt>
                <c:pt idx="8">
                  <c:v>106.90793595631121</c:v>
                </c:pt>
                <c:pt idx="9">
                  <c:v>105.6537451878617</c:v>
                </c:pt>
                <c:pt idx="10">
                  <c:v>103.1985285841784</c:v>
                </c:pt>
                <c:pt idx="11">
                  <c:v>102.8982559066914</c:v>
                </c:pt>
                <c:pt idx="12">
                  <c:v>99.76192311325633</c:v>
                </c:pt>
                <c:pt idx="13">
                  <c:v>100.2923210016984</c:v>
                </c:pt>
                <c:pt idx="14">
                  <c:v>100.67230912650901</c:v>
                </c:pt>
                <c:pt idx="15">
                  <c:v>98.814963461863499</c:v>
                </c:pt>
                <c:pt idx="16">
                  <c:v>102.8073268191627</c:v>
                </c:pt>
                <c:pt idx="17">
                  <c:v>102.8599277495146</c:v>
                </c:pt>
                <c:pt idx="18">
                  <c:v>101.1545969393955</c:v>
                </c:pt>
                <c:pt idx="19">
                  <c:v>101.2922639389117</c:v>
                </c:pt>
                <c:pt idx="20">
                  <c:v>101.87544240851631</c:v>
                </c:pt>
                <c:pt idx="21">
                  <c:v>102.20921539775181</c:v>
                </c:pt>
                <c:pt idx="22">
                  <c:v>100.25786617375</c:v>
                </c:pt>
                <c:pt idx="23">
                  <c:v>103.8184027247308</c:v>
                </c:pt>
                <c:pt idx="24">
                  <c:v>94.901196477051457</c:v>
                </c:pt>
                <c:pt idx="25">
                  <c:v>101.0721769728126</c:v>
                </c:pt>
                <c:pt idx="26">
                  <c:v>99.375810988116356</c:v>
                </c:pt>
                <c:pt idx="27">
                  <c:v>93.375700664692815</c:v>
                </c:pt>
                <c:pt idx="28">
                  <c:v>102.72440782918579</c:v>
                </c:pt>
                <c:pt idx="29">
                  <c:v>102.3169896873117</c:v>
                </c:pt>
                <c:pt idx="30">
                  <c:v>101.81933366599149</c:v>
                </c:pt>
                <c:pt idx="31">
                  <c:v>99.859808353768287</c:v>
                </c:pt>
                <c:pt idx="32">
                  <c:v>100.23624329000501</c:v>
                </c:pt>
                <c:pt idx="33">
                  <c:v>100.6846951717704</c:v>
                </c:pt>
                <c:pt idx="34">
                  <c:v>99.423737025348373</c:v>
                </c:pt>
                <c:pt idx="35">
                  <c:v>100</c:v>
                </c:pt>
                <c:pt idx="36">
                  <c:v>103.2696944143746</c:v>
                </c:pt>
                <c:pt idx="37">
                  <c:v>101.578358598365</c:v>
                </c:pt>
                <c:pt idx="38">
                  <c:v>102.4019911530935</c:v>
                </c:pt>
                <c:pt idx="39">
                  <c:v>97.255519994405134</c:v>
                </c:pt>
                <c:pt idx="40">
                  <c:v>101.8848888668534</c:v>
                </c:pt>
                <c:pt idx="41">
                  <c:v>98.667679034761591</c:v>
                </c:pt>
                <c:pt idx="42">
                  <c:v>100.7748691173547</c:v>
                </c:pt>
                <c:pt idx="43">
                  <c:v>98.010358129657959</c:v>
                </c:pt>
                <c:pt idx="44">
                  <c:v>96.325323400594215</c:v>
                </c:pt>
                <c:pt idx="45">
                  <c:v>96.906858269878967</c:v>
                </c:pt>
                <c:pt idx="46">
                  <c:v>96.749492012827048</c:v>
                </c:pt>
                <c:pt idx="47">
                  <c:v>95.515121085202594</c:v>
                </c:pt>
                <c:pt idx="48">
                  <c:v>96.071140124444298</c:v>
                </c:pt>
                <c:pt idx="49">
                  <c:v>94.647653899134198</c:v>
                </c:pt>
                <c:pt idx="50">
                  <c:v>92.411931136705178</c:v>
                </c:pt>
                <c:pt idx="51">
                  <c:v>92.346947735631247</c:v>
                </c:pt>
                <c:pt idx="52">
                  <c:v>92.72767884924663</c:v>
                </c:pt>
                <c:pt idx="53">
                  <c:v>91.679053645067796</c:v>
                </c:pt>
                <c:pt idx="54">
                  <c:v>92.218440240869398</c:v>
                </c:pt>
                <c:pt idx="55">
                  <c:v>91.620938016537878</c:v>
                </c:pt>
                <c:pt idx="56">
                  <c:v>91.5047998054781</c:v>
                </c:pt>
                <c:pt idx="57">
                  <c:v>103.4827444396646</c:v>
                </c:pt>
                <c:pt idx="58">
                  <c:v>102.10232894942131</c:v>
                </c:pt>
                <c:pt idx="59">
                  <c:v>102.67858600625119</c:v>
                </c:pt>
                <c:pt idx="60">
                  <c:v>105.0449074963506</c:v>
                </c:pt>
                <c:pt idx="61">
                  <c:v>104.0522664040289</c:v>
                </c:pt>
                <c:pt idx="62">
                  <c:v>132.9357481083926</c:v>
                </c:pt>
                <c:pt idx="63">
                  <c:v>131.74263855029909</c:v>
                </c:pt>
                <c:pt idx="64">
                  <c:v>131.39100843451149</c:v>
                </c:pt>
                <c:pt idx="65">
                  <c:v>153.2606062476124</c:v>
                </c:pt>
                <c:pt idx="66">
                  <c:v>157.450885178324</c:v>
                </c:pt>
                <c:pt idx="67">
                  <c:v>150.54469599509051</c:v>
                </c:pt>
                <c:pt idx="68">
                  <c:v>147.9105914195172</c:v>
                </c:pt>
                <c:pt idx="69">
                  <c:v>144.10867371418499</c:v>
                </c:pt>
                <c:pt idx="70">
                  <c:v>159.57125100234961</c:v>
                </c:pt>
                <c:pt idx="71">
                  <c:v>159.08276245691229</c:v>
                </c:pt>
                <c:pt idx="72">
                  <c:v>159.08276245691229</c:v>
                </c:pt>
                <c:pt idx="73">
                  <c:v>159.56223376205199</c:v>
                </c:pt>
                <c:pt idx="74">
                  <c:v>160.74096947031819</c:v>
                </c:pt>
                <c:pt idx="75">
                  <c:v>155.18156447404999</c:v>
                </c:pt>
                <c:pt idx="76">
                  <c:v>152.50948107769099</c:v>
                </c:pt>
                <c:pt idx="77">
                  <c:v>152.9706425729326</c:v>
                </c:pt>
                <c:pt idx="78">
                  <c:v>150.9747895936506</c:v>
                </c:pt>
                <c:pt idx="79">
                  <c:v>151.7927834877903</c:v>
                </c:pt>
                <c:pt idx="80">
                  <c:v>151.12088634099979</c:v>
                </c:pt>
                <c:pt idx="81">
                  <c:v>150.11170208554299</c:v>
                </c:pt>
                <c:pt idx="82">
                  <c:v>149.16193300950451</c:v>
                </c:pt>
                <c:pt idx="83">
                  <c:v>148.71234032471719</c:v>
                </c:pt>
                <c:pt idx="84">
                  <c:v>149.9349777858796</c:v>
                </c:pt>
                <c:pt idx="85">
                  <c:v>149.7297957791568</c:v>
                </c:pt>
                <c:pt idx="86">
                  <c:v>149.2081259329</c:v>
                </c:pt>
                <c:pt idx="87">
                  <c:v>148.79372676050301</c:v>
                </c:pt>
                <c:pt idx="88">
                  <c:v>148.6465732014143</c:v>
                </c:pt>
                <c:pt idx="89">
                  <c:v>148.80443610503701</c:v>
                </c:pt>
                <c:pt idx="90">
                  <c:v>149.99363875356531</c:v>
                </c:pt>
                <c:pt idx="91">
                  <c:v>149.85978694740379</c:v>
                </c:pt>
                <c:pt idx="92">
                  <c:v>151.68345580055981</c:v>
                </c:pt>
                <c:pt idx="93">
                  <c:v>149.66367675005509</c:v>
                </c:pt>
                <c:pt idx="94">
                  <c:v>154.39689980016809</c:v>
                </c:pt>
                <c:pt idx="95">
                  <c:v>154.45948208087441</c:v>
                </c:pt>
                <c:pt idx="96">
                  <c:v>155.07346187071471</c:v>
                </c:pt>
                <c:pt idx="97">
                  <c:v>153.22159944739519</c:v>
                </c:pt>
                <c:pt idx="98">
                  <c:v>156.40298100558499</c:v>
                </c:pt>
                <c:pt idx="99">
                  <c:v>156.10749999237319</c:v>
                </c:pt>
                <c:pt idx="100">
                  <c:v>157.17093005878041</c:v>
                </c:pt>
                <c:pt idx="101">
                  <c:v>157.37964832664329</c:v>
                </c:pt>
                <c:pt idx="102">
                  <c:v>156.23164236098259</c:v>
                </c:pt>
                <c:pt idx="103">
                  <c:v>155.70581135312219</c:v>
                </c:pt>
                <c:pt idx="104">
                  <c:v>157.5582237316512</c:v>
                </c:pt>
                <c:pt idx="105">
                  <c:v>158.63999621740709</c:v>
                </c:pt>
                <c:pt idx="106">
                  <c:v>157.93829756837511</c:v>
                </c:pt>
                <c:pt idx="107">
                  <c:v>156.41676773150519</c:v>
                </c:pt>
                <c:pt idx="108">
                  <c:v>157.99953441501631</c:v>
                </c:pt>
                <c:pt idx="109">
                  <c:v>155.10289917069181</c:v>
                </c:pt>
                <c:pt idx="110">
                  <c:v>154.7202899108822</c:v>
                </c:pt>
                <c:pt idx="111">
                  <c:v>154.7202899108822</c:v>
                </c:pt>
                <c:pt idx="112">
                  <c:v>154.7202899108822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4D-4E41-8486-4F6C465DDAFC}"/>
            </c:ext>
          </c:extLst>
        </c:ser>
        <c:ser>
          <c:idx val="2"/>
          <c:order val="2"/>
          <c:tx>
            <c:strRef>
              <c:f>'Indice Precio CanalEst'!$B$44</c:f>
              <c:strCache>
                <c:ptCount val="1"/>
                <c:pt idx="0">
                  <c:v>Regulado COM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CanalEst'!$C$44:$DK$44</c:f>
              <c:numCache>
                <c:formatCode>General</c:formatCode>
                <c:ptCount val="113"/>
                <c:pt idx="0">
                  <c:v>92.193684190235345</c:v>
                </c:pt>
                <c:pt idx="1">
                  <c:v>92.193684190235345</c:v>
                </c:pt>
                <c:pt idx="2">
                  <c:v>91.773090745880779</c:v>
                </c:pt>
                <c:pt idx="3">
                  <c:v>91.152557584551374</c:v>
                </c:pt>
                <c:pt idx="4">
                  <c:v>91.13384994359653</c:v>
                </c:pt>
                <c:pt idx="5">
                  <c:v>89.957039122689764</c:v>
                </c:pt>
                <c:pt idx="6">
                  <c:v>91.007489053080889</c:v>
                </c:pt>
                <c:pt idx="7">
                  <c:v>93.488946680289445</c:v>
                </c:pt>
                <c:pt idx="8">
                  <c:v>94.8268042027874</c:v>
                </c:pt>
                <c:pt idx="9">
                  <c:v>90.196027616620967</c:v>
                </c:pt>
                <c:pt idx="10">
                  <c:v>79.548792864992208</c:v>
                </c:pt>
                <c:pt idx="11">
                  <c:v>88.574027196984332</c:v>
                </c:pt>
                <c:pt idx="12">
                  <c:v>92.194508689720635</c:v>
                </c:pt>
                <c:pt idx="13">
                  <c:v>97.3396518644944</c:v>
                </c:pt>
                <c:pt idx="14">
                  <c:v>96.588931301869451</c:v>
                </c:pt>
                <c:pt idx="15">
                  <c:v>96.531391712595692</c:v>
                </c:pt>
                <c:pt idx="16">
                  <c:v>91.239451710552984</c:v>
                </c:pt>
                <c:pt idx="17">
                  <c:v>91.096092350823724</c:v>
                </c:pt>
                <c:pt idx="18">
                  <c:v>94.567222733913454</c:v>
                </c:pt>
                <c:pt idx="19">
                  <c:v>90.315480252665637</c:v>
                </c:pt>
                <c:pt idx="20">
                  <c:v>94.91164084612933</c:v>
                </c:pt>
                <c:pt idx="21">
                  <c:v>97.86745123132188</c:v>
                </c:pt>
                <c:pt idx="22">
                  <c:v>79.6599126732402</c:v>
                </c:pt>
                <c:pt idx="23">
                  <c:v>89.115296643513716</c:v>
                </c:pt>
                <c:pt idx="24">
                  <c:v>83.713814737963361</c:v>
                </c:pt>
                <c:pt idx="25">
                  <c:v>99.846235220094016</c:v>
                </c:pt>
                <c:pt idx="26">
                  <c:v>104.0781774453514</c:v>
                </c:pt>
                <c:pt idx="27">
                  <c:v>108.4771889058471</c:v>
                </c:pt>
                <c:pt idx="28">
                  <c:v>107.4592198288983</c:v>
                </c:pt>
                <c:pt idx="29">
                  <c:v>110.41271279665609</c:v>
                </c:pt>
                <c:pt idx="30">
                  <c:v>107.5161927781248</c:v>
                </c:pt>
                <c:pt idx="31">
                  <c:v>109.3602828138291</c:v>
                </c:pt>
                <c:pt idx="32">
                  <c:v>96.373815824361188</c:v>
                </c:pt>
                <c:pt idx="33">
                  <c:v>95.849075788532161</c:v>
                </c:pt>
                <c:pt idx="34">
                  <c:v>100.5540033064859</c:v>
                </c:pt>
                <c:pt idx="35">
                  <c:v>100</c:v>
                </c:pt>
                <c:pt idx="36">
                  <c:v>110.879491441905</c:v>
                </c:pt>
                <c:pt idx="37">
                  <c:v>107.31898685040061</c:v>
                </c:pt>
                <c:pt idx="38">
                  <c:v>137.80484543348439</c:v>
                </c:pt>
                <c:pt idx="39">
                  <c:v>132.21344486274401</c:v>
                </c:pt>
                <c:pt idx="40">
                  <c:v>131.04727685269549</c:v>
                </c:pt>
                <c:pt idx="41">
                  <c:v>131.2456279400526</c:v>
                </c:pt>
                <c:pt idx="42">
                  <c:v>129.84866742457871</c:v>
                </c:pt>
                <c:pt idx="43">
                  <c:v>135.96100151480039</c:v>
                </c:pt>
                <c:pt idx="44">
                  <c:v>128.60027951487561</c:v>
                </c:pt>
                <c:pt idx="45">
                  <c:v>135.09519213279509</c:v>
                </c:pt>
                <c:pt idx="46">
                  <c:v>131.40768007302779</c:v>
                </c:pt>
                <c:pt idx="47">
                  <c:v>127.5179163723239</c:v>
                </c:pt>
                <c:pt idx="48">
                  <c:v>137.28338505027071</c:v>
                </c:pt>
                <c:pt idx="49">
                  <c:v>136.6821109448511</c:v>
                </c:pt>
                <c:pt idx="50">
                  <c:v>125.23310098167499</c:v>
                </c:pt>
                <c:pt idx="51">
                  <c:v>129.99577222094771</c:v>
                </c:pt>
                <c:pt idx="52">
                  <c:v>113.89479769396929</c:v>
                </c:pt>
                <c:pt idx="53">
                  <c:v>113.78437625045071</c:v>
                </c:pt>
                <c:pt idx="54">
                  <c:v>106.5531385201198</c:v>
                </c:pt>
                <c:pt idx="55">
                  <c:v>106.9278354389769</c:v>
                </c:pt>
                <c:pt idx="56">
                  <c:v>109.4147663504896</c:v>
                </c:pt>
                <c:pt idx="57">
                  <c:v>111.3367133929565</c:v>
                </c:pt>
                <c:pt idx="58">
                  <c:v>110.0741642877926</c:v>
                </c:pt>
                <c:pt idx="59">
                  <c:v>111.19282133320939</c:v>
                </c:pt>
                <c:pt idx="60">
                  <c:v>291.98835972315823</c:v>
                </c:pt>
                <c:pt idx="61">
                  <c:v>285.79245552259022</c:v>
                </c:pt>
                <c:pt idx="62">
                  <c:v>285.63710608347151</c:v>
                </c:pt>
                <c:pt idx="63">
                  <c:v>294.04162949801167</c:v>
                </c:pt>
                <c:pt idx="64">
                  <c:v>294.30139183729881</c:v>
                </c:pt>
                <c:pt idx="65">
                  <c:v>295.07421248141912</c:v>
                </c:pt>
                <c:pt idx="66">
                  <c:v>294.54653223021961</c:v>
                </c:pt>
                <c:pt idx="67">
                  <c:v>315.42477438847152</c:v>
                </c:pt>
                <c:pt idx="68">
                  <c:v>312.04646293588081</c:v>
                </c:pt>
                <c:pt idx="69">
                  <c:v>224.8429623937952</c:v>
                </c:pt>
                <c:pt idx="70">
                  <c:v>223.88784782412611</c:v>
                </c:pt>
                <c:pt idx="71">
                  <c:v>202.41323865613941</c:v>
                </c:pt>
                <c:pt idx="72">
                  <c:v>192.65411164164721</c:v>
                </c:pt>
                <c:pt idx="73">
                  <c:v>191.68468290612901</c:v>
                </c:pt>
                <c:pt idx="74">
                  <c:v>191.7677423095555</c:v>
                </c:pt>
                <c:pt idx="75">
                  <c:v>199.96304974597439</c:v>
                </c:pt>
                <c:pt idx="76">
                  <c:v>201.37120061905131</c:v>
                </c:pt>
                <c:pt idx="77">
                  <c:v>201.3311859547361</c:v>
                </c:pt>
                <c:pt idx="78">
                  <c:v>201.56538653781499</c:v>
                </c:pt>
                <c:pt idx="79">
                  <c:v>202.79518148233629</c:v>
                </c:pt>
                <c:pt idx="80">
                  <c:v>201.39479481828079</c:v>
                </c:pt>
                <c:pt idx="81">
                  <c:v>201.51934798041299</c:v>
                </c:pt>
                <c:pt idx="82">
                  <c:v>201.44009304609219</c:v>
                </c:pt>
                <c:pt idx="83">
                  <c:v>201.58144332497309</c:v>
                </c:pt>
                <c:pt idx="84">
                  <c:v>201.53228017954871</c:v>
                </c:pt>
                <c:pt idx="85">
                  <c:v>201.45130082456541</c:v>
                </c:pt>
                <c:pt idx="86">
                  <c:v>201.6294821041553</c:v>
                </c:pt>
                <c:pt idx="87">
                  <c:v>189.9810023260726</c:v>
                </c:pt>
                <c:pt idx="88">
                  <c:v>189.82489840149941</c:v>
                </c:pt>
                <c:pt idx="89">
                  <c:v>193.36877931989861</c:v>
                </c:pt>
                <c:pt idx="90">
                  <c:v>184.76866352841259</c:v>
                </c:pt>
                <c:pt idx="91">
                  <c:v>184.80022401556951</c:v>
                </c:pt>
                <c:pt idx="92">
                  <c:v>184.82158992405289</c:v>
                </c:pt>
                <c:pt idx="93">
                  <c:v>185.11516926041551</c:v>
                </c:pt>
                <c:pt idx="94">
                  <c:v>185.15284703537401</c:v>
                </c:pt>
                <c:pt idx="95">
                  <c:v>185.33359793772431</c:v>
                </c:pt>
                <c:pt idx="96">
                  <c:v>185.12675762632799</c:v>
                </c:pt>
                <c:pt idx="97">
                  <c:v>185.30996045017551</c:v>
                </c:pt>
                <c:pt idx="98">
                  <c:v>186.28258550790619</c:v>
                </c:pt>
                <c:pt idx="99">
                  <c:v>186.35249431580101</c:v>
                </c:pt>
                <c:pt idx="100">
                  <c:v>186.27219186609071</c:v>
                </c:pt>
                <c:pt idx="101">
                  <c:v>186.18910638867069</c:v>
                </c:pt>
                <c:pt idx="102">
                  <c:v>186.21658137008049</c:v>
                </c:pt>
                <c:pt idx="103">
                  <c:v>186.256616333305</c:v>
                </c:pt>
                <c:pt idx="104">
                  <c:v>186.49142124042129</c:v>
                </c:pt>
                <c:pt idx="105">
                  <c:v>186.09910939204849</c:v>
                </c:pt>
                <c:pt idx="106">
                  <c:v>186.29729574412261</c:v>
                </c:pt>
                <c:pt idx="107">
                  <c:v>186.32559697964459</c:v>
                </c:pt>
                <c:pt idx="108">
                  <c:v>186.39091405401811</c:v>
                </c:pt>
                <c:pt idx="109">
                  <c:v>186.31778282365289</c:v>
                </c:pt>
                <c:pt idx="110">
                  <c:v>186.5096541175883</c:v>
                </c:pt>
                <c:pt idx="111">
                  <c:v>186.5096541175883</c:v>
                </c:pt>
                <c:pt idx="112">
                  <c:v>186.5096541175883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4D-4E41-8486-4F6C465DDAFC}"/>
            </c:ext>
          </c:extLst>
        </c:ser>
        <c:ser>
          <c:idx val="3"/>
          <c:order val="3"/>
          <c:tx>
            <c:strRef>
              <c:f>'Indice Precio CanalEst'!$B$45</c:f>
              <c:strCache>
                <c:ptCount val="1"/>
                <c:pt idx="0">
                  <c:v>Regulado INS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CanalEst'!$C$45:$DK$45</c:f>
              <c:numCache>
                <c:formatCode>General</c:formatCode>
                <c:ptCount val="113"/>
                <c:pt idx="0">
                  <c:v>265.7465744973843</c:v>
                </c:pt>
                <c:pt idx="1">
                  <c:v>265.7465744973843</c:v>
                </c:pt>
                <c:pt idx="2">
                  <c:v>285.45539328372018</c:v>
                </c:pt>
                <c:pt idx="3">
                  <c:v>282.20370666262022</c:v>
                </c:pt>
                <c:pt idx="4">
                  <c:v>269.47735165727551</c:v>
                </c:pt>
                <c:pt idx="5">
                  <c:v>249.36706241186229</c:v>
                </c:pt>
                <c:pt idx="6">
                  <c:v>254.017980070421</c:v>
                </c:pt>
                <c:pt idx="7">
                  <c:v>252.85781405995061</c:v>
                </c:pt>
                <c:pt idx="8">
                  <c:v>233.87916942468621</c:v>
                </c:pt>
                <c:pt idx="9">
                  <c:v>222.98737092382899</c:v>
                </c:pt>
                <c:pt idx="10">
                  <c:v>184.0653284918794</c:v>
                </c:pt>
                <c:pt idx="11">
                  <c:v>192.36755262239231</c:v>
                </c:pt>
                <c:pt idx="12">
                  <c:v>150.9985262910406</c:v>
                </c:pt>
                <c:pt idx="13">
                  <c:v>165.70140025641501</c:v>
                </c:pt>
                <c:pt idx="14">
                  <c:v>173.60868481020199</c:v>
                </c:pt>
                <c:pt idx="15">
                  <c:v>147.60499495783901</c:v>
                </c:pt>
                <c:pt idx="16">
                  <c:v>170.11242241077679</c:v>
                </c:pt>
                <c:pt idx="17">
                  <c:v>138.24061967539271</c:v>
                </c:pt>
                <c:pt idx="18">
                  <c:v>149.24992222325619</c:v>
                </c:pt>
                <c:pt idx="19">
                  <c:v>145.92136210707309</c:v>
                </c:pt>
                <c:pt idx="20">
                  <c:v>137.34498245768481</c:v>
                </c:pt>
                <c:pt idx="21">
                  <c:v>137.88856565854971</c:v>
                </c:pt>
                <c:pt idx="22">
                  <c:v>173.77259692485211</c:v>
                </c:pt>
                <c:pt idx="23">
                  <c:v>220.62324827961601</c:v>
                </c:pt>
                <c:pt idx="24">
                  <c:v>184.37713935810399</c:v>
                </c:pt>
                <c:pt idx="25">
                  <c:v>187.38232470101869</c:v>
                </c:pt>
                <c:pt idx="26">
                  <c:v>185.47447019610141</c:v>
                </c:pt>
                <c:pt idx="27">
                  <c:v>129.41344236209949</c:v>
                </c:pt>
                <c:pt idx="28">
                  <c:v>133.64436522498349</c:v>
                </c:pt>
                <c:pt idx="29">
                  <c:v>113.2604825790431</c:v>
                </c:pt>
                <c:pt idx="30">
                  <c:v>114.7364121335396</c:v>
                </c:pt>
                <c:pt idx="31">
                  <c:v>110.1841666413157</c:v>
                </c:pt>
                <c:pt idx="32">
                  <c:v>113.1422699178937</c:v>
                </c:pt>
                <c:pt idx="33">
                  <c:v>110.70914186278711</c:v>
                </c:pt>
                <c:pt idx="34">
                  <c:v>104.1367732052034</c:v>
                </c:pt>
                <c:pt idx="35">
                  <c:v>100</c:v>
                </c:pt>
                <c:pt idx="36">
                  <c:v>95.332528652461022</c:v>
                </c:pt>
                <c:pt idx="37">
                  <c:v>96.217533638299614</c:v>
                </c:pt>
                <c:pt idx="38">
                  <c:v>95.733098756735487</c:v>
                </c:pt>
                <c:pt idx="39">
                  <c:v>96.628357850456524</c:v>
                </c:pt>
                <c:pt idx="40">
                  <c:v>95.410288105144403</c:v>
                </c:pt>
                <c:pt idx="41">
                  <c:v>105.5627172346213</c:v>
                </c:pt>
                <c:pt idx="42">
                  <c:v>93.667504231063873</c:v>
                </c:pt>
                <c:pt idx="43">
                  <c:v>93.922265311788948</c:v>
                </c:pt>
                <c:pt idx="44">
                  <c:v>94.447036449007598</c:v>
                </c:pt>
                <c:pt idx="45">
                  <c:v>91.555708290491182</c:v>
                </c:pt>
                <c:pt idx="46">
                  <c:v>91.475249295923945</c:v>
                </c:pt>
                <c:pt idx="47">
                  <c:v>91.562334697977803</c:v>
                </c:pt>
                <c:pt idx="48">
                  <c:v>92.549535827377554</c:v>
                </c:pt>
                <c:pt idx="49">
                  <c:v>79.803515752070169</c:v>
                </c:pt>
                <c:pt idx="50">
                  <c:v>90.001293468274795</c:v>
                </c:pt>
                <c:pt idx="51">
                  <c:v>92.482010084338796</c:v>
                </c:pt>
                <c:pt idx="52">
                  <c:v>81.711151847834074</c:v>
                </c:pt>
                <c:pt idx="53">
                  <c:v>85.490511783601306</c:v>
                </c:pt>
                <c:pt idx="54">
                  <c:v>85.057195302223178</c:v>
                </c:pt>
                <c:pt idx="55">
                  <c:v>85.093535897278144</c:v>
                </c:pt>
                <c:pt idx="56">
                  <c:v>84.705717358777349</c:v>
                </c:pt>
                <c:pt idx="57">
                  <c:v>84.561629140873706</c:v>
                </c:pt>
                <c:pt idx="58">
                  <c:v>85.175099831141651</c:v>
                </c:pt>
                <c:pt idx="59">
                  <c:v>84.3317884444957</c:v>
                </c:pt>
                <c:pt idx="60">
                  <c:v>85.214713761101393</c:v>
                </c:pt>
                <c:pt idx="61">
                  <c:v>85.412187721698942</c:v>
                </c:pt>
                <c:pt idx="62">
                  <c:v>84.747671519534777</c:v>
                </c:pt>
                <c:pt idx="63">
                  <c:v>84.170066644115295</c:v>
                </c:pt>
                <c:pt idx="64">
                  <c:v>81.246817986789978</c:v>
                </c:pt>
                <c:pt idx="65">
                  <c:v>82.421616103228573</c:v>
                </c:pt>
                <c:pt idx="66">
                  <c:v>80.187710791254347</c:v>
                </c:pt>
                <c:pt idx="67">
                  <c:v>78.854787744551771</c:v>
                </c:pt>
                <c:pt idx="68">
                  <c:v>69.430686784036922</c:v>
                </c:pt>
                <c:pt idx="69">
                  <c:v>69.566205270890265</c:v>
                </c:pt>
                <c:pt idx="70">
                  <c:v>68.595165392999746</c:v>
                </c:pt>
                <c:pt idx="71">
                  <c:v>68.560830555872457</c:v>
                </c:pt>
                <c:pt idx="72">
                  <c:v>68.881323354023081</c:v>
                </c:pt>
                <c:pt idx="73">
                  <c:v>69.539482064605451</c:v>
                </c:pt>
                <c:pt idx="74">
                  <c:v>69.657669306534046</c:v>
                </c:pt>
                <c:pt idx="75">
                  <c:v>80.190764582480455</c:v>
                </c:pt>
                <c:pt idx="76">
                  <c:v>78.922699471969565</c:v>
                </c:pt>
                <c:pt idx="77">
                  <c:v>78.998359534222743</c:v>
                </c:pt>
                <c:pt idx="78">
                  <c:v>78.980916409207595</c:v>
                </c:pt>
                <c:pt idx="79">
                  <c:v>80.022443323151023</c:v>
                </c:pt>
                <c:pt idx="80">
                  <c:v>63.004865234630273</c:v>
                </c:pt>
                <c:pt idx="81">
                  <c:v>59.708720666361202</c:v>
                </c:pt>
                <c:pt idx="82">
                  <c:v>59.73907616445134</c:v>
                </c:pt>
                <c:pt idx="83">
                  <c:v>60.596410730817531</c:v>
                </c:pt>
                <c:pt idx="84">
                  <c:v>58.768162508210651</c:v>
                </c:pt>
                <c:pt idx="85">
                  <c:v>58.08656524695305</c:v>
                </c:pt>
                <c:pt idx="86">
                  <c:v>59.530115350566653</c:v>
                </c:pt>
                <c:pt idx="87">
                  <c:v>59.334914090943542</c:v>
                </c:pt>
                <c:pt idx="88">
                  <c:v>59.394931738726633</c:v>
                </c:pt>
                <c:pt idx="89">
                  <c:v>59.437910534284697</c:v>
                </c:pt>
                <c:pt idx="90">
                  <c:v>59.795572547104399</c:v>
                </c:pt>
                <c:pt idx="91">
                  <c:v>60.357343721578353</c:v>
                </c:pt>
                <c:pt idx="92">
                  <c:v>60.076950881215978</c:v>
                </c:pt>
                <c:pt idx="93">
                  <c:v>61.14944282017008</c:v>
                </c:pt>
                <c:pt idx="94">
                  <c:v>61.332546412134299</c:v>
                </c:pt>
                <c:pt idx="95">
                  <c:v>61.243774628190501</c:v>
                </c:pt>
                <c:pt idx="96">
                  <c:v>60.468759115927611</c:v>
                </c:pt>
                <c:pt idx="97">
                  <c:v>60.994691188604023</c:v>
                </c:pt>
                <c:pt idx="98">
                  <c:v>60.971425076236031</c:v>
                </c:pt>
                <c:pt idx="99">
                  <c:v>60.747367522779868</c:v>
                </c:pt>
                <c:pt idx="100">
                  <c:v>61.279946574761922</c:v>
                </c:pt>
                <c:pt idx="101">
                  <c:v>61.221374106184022</c:v>
                </c:pt>
                <c:pt idx="102">
                  <c:v>61.223215244974099</c:v>
                </c:pt>
                <c:pt idx="103">
                  <c:v>62.593849332893932</c:v>
                </c:pt>
                <c:pt idx="104">
                  <c:v>61.824496036837523</c:v>
                </c:pt>
                <c:pt idx="105">
                  <c:v>61.643059205525958</c:v>
                </c:pt>
                <c:pt idx="106">
                  <c:v>71.233241998137402</c:v>
                </c:pt>
                <c:pt idx="107">
                  <c:v>71.25708414054391</c:v>
                </c:pt>
                <c:pt idx="108">
                  <c:v>71.2132366439061</c:v>
                </c:pt>
                <c:pt idx="109">
                  <c:v>71.025458188612788</c:v>
                </c:pt>
                <c:pt idx="110">
                  <c:v>71.696495989026417</c:v>
                </c:pt>
                <c:pt idx="111">
                  <c:v>71.696495989026417</c:v>
                </c:pt>
                <c:pt idx="112">
                  <c:v>71.696495989026417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B4D-4E41-8486-4F6C465DDA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871408"/>
        <c:axId val="113875168"/>
      </c:lineChart>
      <c:catAx>
        <c:axId val="11387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3875168"/>
        <c:crosses val="autoZero"/>
        <c:auto val="1"/>
        <c:lblAlgn val="ctr"/>
        <c:lblOffset val="100"/>
        <c:noMultiLvlLbl val="0"/>
      </c:catAx>
      <c:valAx>
        <c:axId val="113875168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en-US"/>
          </a:p>
        </c:txPr>
        <c:crossAx val="11387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658772261378555E-2"/>
          <c:y val="0.82970555111902855"/>
          <c:w val="0.74289009290510022"/>
          <c:h val="0.1650934742101275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776212864450207E-2"/>
          <c:y val="3.4041620343547907E-2"/>
          <c:w val="0.92320100153535556"/>
          <c:h val="0.55033300450443401"/>
        </c:manualLayout>
      </c:layout>
      <c:lineChart>
        <c:grouping val="standard"/>
        <c:varyColors val="0"/>
        <c:ser>
          <c:idx val="0"/>
          <c:order val="0"/>
          <c:tx>
            <c:strRef>
              <c:f>'Indice Precio CanalEst'!$B$35</c:f>
              <c:strCache>
                <c:ptCount val="1"/>
                <c:pt idx="0">
                  <c:v>No regulado COM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CanalEst'!$C$35:$DK$35</c:f>
              <c:numCache>
                <c:formatCode>General</c:formatCode>
                <c:ptCount val="113"/>
                <c:pt idx="0">
                  <c:v>79.211722748366896</c:v>
                </c:pt>
                <c:pt idx="1">
                  <c:v>79.211722748366896</c:v>
                </c:pt>
                <c:pt idx="2">
                  <c:v>82.716575812172579</c:v>
                </c:pt>
                <c:pt idx="3">
                  <c:v>82.812343872398245</c:v>
                </c:pt>
                <c:pt idx="4">
                  <c:v>82.959852068214985</c:v>
                </c:pt>
                <c:pt idx="5">
                  <c:v>82.985748240801144</c:v>
                </c:pt>
                <c:pt idx="6">
                  <c:v>81.970470194642374</c:v>
                </c:pt>
                <c:pt idx="7">
                  <c:v>80.677026400026378</c:v>
                </c:pt>
                <c:pt idx="8">
                  <c:v>80.850402255121466</c:v>
                </c:pt>
                <c:pt idx="9">
                  <c:v>80.595621994115803</c:v>
                </c:pt>
                <c:pt idx="10">
                  <c:v>80.642577051238845</c:v>
                </c:pt>
                <c:pt idx="11">
                  <c:v>82.561768893482991</c:v>
                </c:pt>
                <c:pt idx="12">
                  <c:v>81.259769833769582</c:v>
                </c:pt>
                <c:pt idx="13">
                  <c:v>83.884311639343494</c:v>
                </c:pt>
                <c:pt idx="14">
                  <c:v>86.147769176053572</c:v>
                </c:pt>
                <c:pt idx="15">
                  <c:v>86.189958709902498</c:v>
                </c:pt>
                <c:pt idx="16">
                  <c:v>86.498674710617465</c:v>
                </c:pt>
                <c:pt idx="17">
                  <c:v>86.784964959994156</c:v>
                </c:pt>
                <c:pt idx="18">
                  <c:v>86.967617168835204</c:v>
                </c:pt>
                <c:pt idx="19">
                  <c:v>87.011548489796056</c:v>
                </c:pt>
                <c:pt idx="20">
                  <c:v>86.388121146537571</c:v>
                </c:pt>
                <c:pt idx="21">
                  <c:v>86.065282100959067</c:v>
                </c:pt>
                <c:pt idx="22">
                  <c:v>90.905183568252795</c:v>
                </c:pt>
                <c:pt idx="23">
                  <c:v>90.659988576310027</c:v>
                </c:pt>
                <c:pt idx="24">
                  <c:v>91.956753816319747</c:v>
                </c:pt>
                <c:pt idx="25">
                  <c:v>91.905679483967205</c:v>
                </c:pt>
                <c:pt idx="26">
                  <c:v>95.646184829075494</c:v>
                </c:pt>
                <c:pt idx="27">
                  <c:v>95.941733211051371</c:v>
                </c:pt>
                <c:pt idx="28">
                  <c:v>96.210264871163005</c:v>
                </c:pt>
                <c:pt idx="29">
                  <c:v>96.520774715872449</c:v>
                </c:pt>
                <c:pt idx="30">
                  <c:v>96.368677440240916</c:v>
                </c:pt>
                <c:pt idx="31">
                  <c:v>98.666131217407042</c:v>
                </c:pt>
                <c:pt idx="32">
                  <c:v>98.88602389868754</c:v>
                </c:pt>
                <c:pt idx="33">
                  <c:v>99.125887329363451</c:v>
                </c:pt>
                <c:pt idx="34">
                  <c:v>99.634074529156408</c:v>
                </c:pt>
                <c:pt idx="35">
                  <c:v>100</c:v>
                </c:pt>
                <c:pt idx="36">
                  <c:v>100.5943399112589</c:v>
                </c:pt>
                <c:pt idx="37">
                  <c:v>103.7838302351814</c:v>
                </c:pt>
                <c:pt idx="38">
                  <c:v>103.8761669160176</c:v>
                </c:pt>
                <c:pt idx="39">
                  <c:v>104.2919040660551</c:v>
                </c:pt>
                <c:pt idx="40">
                  <c:v>104.0457868247492</c:v>
                </c:pt>
                <c:pt idx="41">
                  <c:v>102.803944752408</c:v>
                </c:pt>
                <c:pt idx="42">
                  <c:v>103.7348429851251</c:v>
                </c:pt>
                <c:pt idx="43">
                  <c:v>103.7348429851251</c:v>
                </c:pt>
                <c:pt idx="44">
                  <c:v>103.7348429851251</c:v>
                </c:pt>
                <c:pt idx="45">
                  <c:v>103.7348429851251</c:v>
                </c:pt>
                <c:pt idx="46">
                  <c:v>103.7348429851251</c:v>
                </c:pt>
                <c:pt idx="47">
                  <c:v>103.7348429851251</c:v>
                </c:pt>
                <c:pt idx="48">
                  <c:v>103.7348429851251</c:v>
                </c:pt>
                <c:pt idx="49">
                  <c:v>103.7348429851251</c:v>
                </c:pt>
                <c:pt idx="50">
                  <c:v>103.7348429851251</c:v>
                </c:pt>
                <c:pt idx="51">
                  <c:v>103.7348429851251</c:v>
                </c:pt>
                <c:pt idx="52">
                  <c:v>103.7348429851251</c:v>
                </c:pt>
                <c:pt idx="53">
                  <c:v>103.7348429851251</c:v>
                </c:pt>
                <c:pt idx="54">
                  <c:v>103.7348429851251</c:v>
                </c:pt>
                <c:pt idx="55">
                  <c:v>103.7348429851251</c:v>
                </c:pt>
                <c:pt idx="56">
                  <c:v>103.7348429851251</c:v>
                </c:pt>
                <c:pt idx="57">
                  <c:v>103.7348429851251</c:v>
                </c:pt>
                <c:pt idx="58">
                  <c:v>103.7348429851251</c:v>
                </c:pt>
                <c:pt idx="59">
                  <c:v>103.7348429851251</c:v>
                </c:pt>
                <c:pt idx="60">
                  <c:v>103.7348429851251</c:v>
                </c:pt>
                <c:pt idx="61">
                  <c:v>103.7348429851251</c:v>
                </c:pt>
                <c:pt idx="62">
                  <c:v>103.7348429851251</c:v>
                </c:pt>
                <c:pt idx="63">
                  <c:v>103.7348429851251</c:v>
                </c:pt>
                <c:pt idx="64">
                  <c:v>103.7348429851251</c:v>
                </c:pt>
                <c:pt idx="65">
                  <c:v>103.7348429851251</c:v>
                </c:pt>
                <c:pt idx="66">
                  <c:v>103.7348429851251</c:v>
                </c:pt>
                <c:pt idx="67">
                  <c:v>103.7348429851251</c:v>
                </c:pt>
                <c:pt idx="68">
                  <c:v>103.7348429851251</c:v>
                </c:pt>
                <c:pt idx="69">
                  <c:v>103.7348429851251</c:v>
                </c:pt>
                <c:pt idx="70">
                  <c:v>103.7348429851251</c:v>
                </c:pt>
                <c:pt idx="71">
                  <c:v>105.734405953731</c:v>
                </c:pt>
                <c:pt idx="72">
                  <c:v>102.2870046813123</c:v>
                </c:pt>
                <c:pt idx="73">
                  <c:v>101.50550726278</c:v>
                </c:pt>
                <c:pt idx="74">
                  <c:v>103.512188609365</c:v>
                </c:pt>
                <c:pt idx="75">
                  <c:v>108.2258835571069</c:v>
                </c:pt>
                <c:pt idx="76">
                  <c:v>108.2975527789276</c:v>
                </c:pt>
                <c:pt idx="77">
                  <c:v>108.0068782625725</c:v>
                </c:pt>
                <c:pt idx="78">
                  <c:v>109.04413092336669</c:v>
                </c:pt>
                <c:pt idx="79">
                  <c:v>108.3454027141365</c:v>
                </c:pt>
                <c:pt idx="80">
                  <c:v>108.8612556164929</c:v>
                </c:pt>
                <c:pt idx="81">
                  <c:v>104.1761978865968</c:v>
                </c:pt>
                <c:pt idx="82">
                  <c:v>104.4210048448732</c:v>
                </c:pt>
                <c:pt idx="83">
                  <c:v>105.17417630579919</c:v>
                </c:pt>
                <c:pt idx="84">
                  <c:v>113.2512328455102</c:v>
                </c:pt>
                <c:pt idx="85">
                  <c:v>113.13507420564039</c:v>
                </c:pt>
                <c:pt idx="86">
                  <c:v>113.53971290208381</c:v>
                </c:pt>
                <c:pt idx="87">
                  <c:v>126.9421555710274</c:v>
                </c:pt>
                <c:pt idx="88">
                  <c:v>127.1203000534254</c:v>
                </c:pt>
                <c:pt idx="89">
                  <c:v>127.1337773634603</c:v>
                </c:pt>
                <c:pt idx="90">
                  <c:v>127.22548131312639</c:v>
                </c:pt>
                <c:pt idx="91">
                  <c:v>123.9989177901855</c:v>
                </c:pt>
                <c:pt idx="92">
                  <c:v>123.088769019466</c:v>
                </c:pt>
                <c:pt idx="93">
                  <c:v>123.6444179055118</c:v>
                </c:pt>
                <c:pt idx="94">
                  <c:v>123.67144838909751</c:v>
                </c:pt>
                <c:pt idx="95">
                  <c:v>123.5597166507907</c:v>
                </c:pt>
                <c:pt idx="96">
                  <c:v>123.77228937263089</c:v>
                </c:pt>
                <c:pt idx="97">
                  <c:v>123.6312829468709</c:v>
                </c:pt>
                <c:pt idx="98">
                  <c:v>123.80828664828709</c:v>
                </c:pt>
                <c:pt idx="99">
                  <c:v>124.2988801134793</c:v>
                </c:pt>
                <c:pt idx="100">
                  <c:v>124.5785634640804</c:v>
                </c:pt>
                <c:pt idx="101">
                  <c:v>125.2710514847232</c:v>
                </c:pt>
                <c:pt idx="102">
                  <c:v>126.48559282000591</c:v>
                </c:pt>
                <c:pt idx="103">
                  <c:v>124.499794316739</c:v>
                </c:pt>
                <c:pt idx="104">
                  <c:v>126.49607171129649</c:v>
                </c:pt>
                <c:pt idx="105">
                  <c:v>127.18907165095</c:v>
                </c:pt>
                <c:pt idx="106">
                  <c:v>127.3530177134628</c:v>
                </c:pt>
                <c:pt idx="107">
                  <c:v>125.8535991284902</c:v>
                </c:pt>
                <c:pt idx="108">
                  <c:v>126.5621225951887</c:v>
                </c:pt>
                <c:pt idx="109">
                  <c:v>126.76086808012209</c:v>
                </c:pt>
                <c:pt idx="110">
                  <c:v>126.66683877727409</c:v>
                </c:pt>
                <c:pt idx="111">
                  <c:v>126.6323301422823</c:v>
                </c:pt>
                <c:pt idx="112">
                  <c:v>128.34120533774129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6A-49F4-BF26-3FA32A984356}"/>
            </c:ext>
          </c:extLst>
        </c:ser>
        <c:ser>
          <c:idx val="1"/>
          <c:order val="1"/>
          <c:tx>
            <c:strRef>
              <c:f>'Indice Precio CanalEst'!$B$36</c:f>
              <c:strCache>
                <c:ptCount val="1"/>
                <c:pt idx="0">
                  <c:v>No regulado INS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CanalEst'!$C$36:$DK$36</c:f>
              <c:numCache>
                <c:formatCode>General</c:formatCode>
                <c:ptCount val="113"/>
                <c:pt idx="0">
                  <c:v>94.481902877049038</c:v>
                </c:pt>
                <c:pt idx="1">
                  <c:v>94.481902877049038</c:v>
                </c:pt>
                <c:pt idx="2">
                  <c:v>95.96697039118834</c:v>
                </c:pt>
                <c:pt idx="3">
                  <c:v>95.96697039118834</c:v>
                </c:pt>
                <c:pt idx="4">
                  <c:v>95.96697039118834</c:v>
                </c:pt>
                <c:pt idx="5">
                  <c:v>95.967687620722501</c:v>
                </c:pt>
                <c:pt idx="6">
                  <c:v>95.967348249762637</c:v>
                </c:pt>
                <c:pt idx="7">
                  <c:v>109.8724293159473</c:v>
                </c:pt>
                <c:pt idx="8">
                  <c:v>109.8724293159473</c:v>
                </c:pt>
                <c:pt idx="9">
                  <c:v>109.8724301783442</c:v>
                </c:pt>
                <c:pt idx="10">
                  <c:v>109.8716613167672</c:v>
                </c:pt>
                <c:pt idx="11">
                  <c:v>95.242162018217101</c:v>
                </c:pt>
                <c:pt idx="12">
                  <c:v>95.242162018217101</c:v>
                </c:pt>
                <c:pt idx="13">
                  <c:v>95.242162018217101</c:v>
                </c:pt>
                <c:pt idx="14">
                  <c:v>96.579864973483765</c:v>
                </c:pt>
                <c:pt idx="15">
                  <c:v>95.439048935489211</c:v>
                </c:pt>
                <c:pt idx="16">
                  <c:v>93.473372472053697</c:v>
                </c:pt>
                <c:pt idx="17">
                  <c:v>93.472230870528975</c:v>
                </c:pt>
                <c:pt idx="18">
                  <c:v>93.472230870528975</c:v>
                </c:pt>
                <c:pt idx="19">
                  <c:v>100.96241873122869</c:v>
                </c:pt>
                <c:pt idx="20">
                  <c:v>99.999954875651184</c:v>
                </c:pt>
                <c:pt idx="21">
                  <c:v>99.999954875651184</c:v>
                </c:pt>
                <c:pt idx="22">
                  <c:v>99.999954875651184</c:v>
                </c:pt>
                <c:pt idx="23">
                  <c:v>99.999954875651184</c:v>
                </c:pt>
                <c:pt idx="24">
                  <c:v>99.999954875651184</c:v>
                </c:pt>
                <c:pt idx="25">
                  <c:v>99.999954875651184</c:v>
                </c:pt>
                <c:pt idx="26">
                  <c:v>99.999954875651184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98.168146519985982</c:v>
                </c:pt>
                <c:pt idx="72">
                  <c:v>98.956121923517301</c:v>
                </c:pt>
                <c:pt idx="73">
                  <c:v>98.54926787465476</c:v>
                </c:pt>
                <c:pt idx="74">
                  <c:v>100.0024748744472</c:v>
                </c:pt>
                <c:pt idx="75">
                  <c:v>104.392960006197</c:v>
                </c:pt>
                <c:pt idx="76">
                  <c:v>104.9437377440338</c:v>
                </c:pt>
                <c:pt idx="77">
                  <c:v>104.6367886344181</c:v>
                </c:pt>
                <c:pt idx="78">
                  <c:v>102.352068305438</c:v>
                </c:pt>
                <c:pt idx="79">
                  <c:v>102.75707885235001</c:v>
                </c:pt>
                <c:pt idx="80">
                  <c:v>105.862974708682</c:v>
                </c:pt>
                <c:pt idx="81">
                  <c:v>104.5410516195405</c:v>
                </c:pt>
                <c:pt idx="82">
                  <c:v>105.01590883372199</c:v>
                </c:pt>
                <c:pt idx="83">
                  <c:v>104.98115971586761</c:v>
                </c:pt>
                <c:pt idx="84">
                  <c:v>106.7717921877593</c:v>
                </c:pt>
                <c:pt idx="85">
                  <c:v>107.9099204059235</c:v>
                </c:pt>
                <c:pt idx="86">
                  <c:v>107.60068763386769</c:v>
                </c:pt>
                <c:pt idx="87">
                  <c:v>108.4253298504385</c:v>
                </c:pt>
                <c:pt idx="88">
                  <c:v>108.06724922952129</c:v>
                </c:pt>
                <c:pt idx="89">
                  <c:v>107.39328967620079</c:v>
                </c:pt>
                <c:pt idx="90">
                  <c:v>107.1409284500039</c:v>
                </c:pt>
                <c:pt idx="91">
                  <c:v>102.9991320564923</c:v>
                </c:pt>
                <c:pt idx="92">
                  <c:v>103.2235824311514</c:v>
                </c:pt>
                <c:pt idx="93">
                  <c:v>103.3869140715539</c:v>
                </c:pt>
                <c:pt idx="94">
                  <c:v>103.4071154167965</c:v>
                </c:pt>
                <c:pt idx="95">
                  <c:v>105.06270621172381</c:v>
                </c:pt>
                <c:pt idx="96">
                  <c:v>105.8987278443071</c:v>
                </c:pt>
                <c:pt idx="97">
                  <c:v>104.273288162383</c:v>
                </c:pt>
                <c:pt idx="98">
                  <c:v>104.5059508232022</c:v>
                </c:pt>
                <c:pt idx="99">
                  <c:v>104.6978394122568</c:v>
                </c:pt>
                <c:pt idx="100">
                  <c:v>102.7082989600204</c:v>
                </c:pt>
                <c:pt idx="101">
                  <c:v>101.3852390779401</c:v>
                </c:pt>
                <c:pt idx="102">
                  <c:v>101.83615036016479</c:v>
                </c:pt>
                <c:pt idx="103">
                  <c:v>102.347220173731</c:v>
                </c:pt>
                <c:pt idx="104">
                  <c:v>103.4281355901451</c:v>
                </c:pt>
                <c:pt idx="105">
                  <c:v>101.4526689706522</c:v>
                </c:pt>
                <c:pt idx="106">
                  <c:v>102.17933486418301</c:v>
                </c:pt>
                <c:pt idx="107">
                  <c:v>101.6341585245936</c:v>
                </c:pt>
                <c:pt idx="108">
                  <c:v>102.1324229907311</c:v>
                </c:pt>
                <c:pt idx="109">
                  <c:v>102.89408839207159</c:v>
                </c:pt>
                <c:pt idx="110">
                  <c:v>103.0984574866097</c:v>
                </c:pt>
                <c:pt idx="111">
                  <c:v>103.5390339015879</c:v>
                </c:pt>
                <c:pt idx="112">
                  <c:v>102.55302136086731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6A-49F4-BF26-3FA32A984356}"/>
            </c:ext>
          </c:extLst>
        </c:ser>
        <c:ser>
          <c:idx val="2"/>
          <c:order val="2"/>
          <c:tx>
            <c:strRef>
              <c:f>'Indice Precio CanalEst'!$B$37</c:f>
              <c:strCache>
                <c:ptCount val="1"/>
                <c:pt idx="0">
                  <c:v>Regulado COM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CanalEst'!$C$37:$DK$37</c:f>
              <c:numCache>
                <c:formatCode>General</c:formatCode>
                <c:ptCount val="113"/>
                <c:pt idx="0">
                  <c:v>81.135354806462033</c:v>
                </c:pt>
                <c:pt idx="1">
                  <c:v>81.135354806462033</c:v>
                </c:pt>
                <c:pt idx="2">
                  <c:v>84.519120391599444</c:v>
                </c:pt>
                <c:pt idx="3">
                  <c:v>84.437944305365704</c:v>
                </c:pt>
                <c:pt idx="4">
                  <c:v>86.80210360269615</c:v>
                </c:pt>
                <c:pt idx="5">
                  <c:v>86.110396425710505</c:v>
                </c:pt>
                <c:pt idx="6">
                  <c:v>86.513515508746806</c:v>
                </c:pt>
                <c:pt idx="7">
                  <c:v>85.83692247198303</c:v>
                </c:pt>
                <c:pt idx="8">
                  <c:v>86.655452383508191</c:v>
                </c:pt>
                <c:pt idx="9">
                  <c:v>85.944190682236695</c:v>
                </c:pt>
                <c:pt idx="10">
                  <c:v>84.985144570463845</c:v>
                </c:pt>
                <c:pt idx="11">
                  <c:v>85.912912713727778</c:v>
                </c:pt>
                <c:pt idx="12">
                  <c:v>86.952354138224706</c:v>
                </c:pt>
                <c:pt idx="13">
                  <c:v>93.908853423619021</c:v>
                </c:pt>
                <c:pt idx="14">
                  <c:v>96.015291268969534</c:v>
                </c:pt>
                <c:pt idx="15">
                  <c:v>97.31640636145228</c:v>
                </c:pt>
                <c:pt idx="16">
                  <c:v>97.431418778127025</c:v>
                </c:pt>
                <c:pt idx="17">
                  <c:v>96.969996179012497</c:v>
                </c:pt>
                <c:pt idx="18">
                  <c:v>95.912704183028055</c:v>
                </c:pt>
                <c:pt idx="19">
                  <c:v>96.49597441064401</c:v>
                </c:pt>
                <c:pt idx="20">
                  <c:v>95.868335413145815</c:v>
                </c:pt>
                <c:pt idx="21">
                  <c:v>96.052220706064347</c:v>
                </c:pt>
                <c:pt idx="22">
                  <c:v>95.732219123618677</c:v>
                </c:pt>
                <c:pt idx="23">
                  <c:v>95.4928442881031</c:v>
                </c:pt>
                <c:pt idx="24">
                  <c:v>94.888185461568852</c:v>
                </c:pt>
                <c:pt idx="25">
                  <c:v>94.260471873357943</c:v>
                </c:pt>
                <c:pt idx="26">
                  <c:v>98.729492363781333</c:v>
                </c:pt>
                <c:pt idx="27">
                  <c:v>98.135055700017674</c:v>
                </c:pt>
                <c:pt idx="28">
                  <c:v>98.665430111641854</c:v>
                </c:pt>
                <c:pt idx="29">
                  <c:v>99.068193172132752</c:v>
                </c:pt>
                <c:pt idx="30">
                  <c:v>98.48909022582643</c:v>
                </c:pt>
                <c:pt idx="31">
                  <c:v>98.588668476134814</c:v>
                </c:pt>
                <c:pt idx="32">
                  <c:v>98.318996573319581</c:v>
                </c:pt>
                <c:pt idx="33">
                  <c:v>98.858262200132771</c:v>
                </c:pt>
                <c:pt idx="34">
                  <c:v>98.912865352115645</c:v>
                </c:pt>
                <c:pt idx="35">
                  <c:v>100</c:v>
                </c:pt>
                <c:pt idx="36">
                  <c:v>99.846354291519773</c:v>
                </c:pt>
                <c:pt idx="37">
                  <c:v>101.19532957193201</c:v>
                </c:pt>
                <c:pt idx="38">
                  <c:v>102.11307324578119</c:v>
                </c:pt>
                <c:pt idx="39">
                  <c:v>102.66020356396621</c:v>
                </c:pt>
                <c:pt idx="40">
                  <c:v>102.5385752392806</c:v>
                </c:pt>
                <c:pt idx="41">
                  <c:v>102.2765712297011</c:v>
                </c:pt>
                <c:pt idx="42">
                  <c:v>101.9364890341357</c:v>
                </c:pt>
                <c:pt idx="43">
                  <c:v>101.9364890341357</c:v>
                </c:pt>
                <c:pt idx="44">
                  <c:v>101.9364890341357</c:v>
                </c:pt>
                <c:pt idx="45">
                  <c:v>101.9364890341357</c:v>
                </c:pt>
                <c:pt idx="46">
                  <c:v>101.9364890341357</c:v>
                </c:pt>
                <c:pt idx="47">
                  <c:v>101.9364890341357</c:v>
                </c:pt>
                <c:pt idx="48">
                  <c:v>101.9364890341357</c:v>
                </c:pt>
                <c:pt idx="49">
                  <c:v>101.9364890341357</c:v>
                </c:pt>
                <c:pt idx="50">
                  <c:v>101.9364890341357</c:v>
                </c:pt>
                <c:pt idx="51">
                  <c:v>101.9364890341357</c:v>
                </c:pt>
                <c:pt idx="52">
                  <c:v>101.9364890341357</c:v>
                </c:pt>
                <c:pt idx="53">
                  <c:v>101.9364890341357</c:v>
                </c:pt>
                <c:pt idx="54">
                  <c:v>101.9364890341357</c:v>
                </c:pt>
                <c:pt idx="55">
                  <c:v>101.9364890341357</c:v>
                </c:pt>
                <c:pt idx="56">
                  <c:v>101.9364890341357</c:v>
                </c:pt>
                <c:pt idx="57">
                  <c:v>101.9364890341357</c:v>
                </c:pt>
                <c:pt idx="58">
                  <c:v>101.9364890341357</c:v>
                </c:pt>
                <c:pt idx="59">
                  <c:v>101.9364890341357</c:v>
                </c:pt>
                <c:pt idx="60">
                  <c:v>101.9364890341357</c:v>
                </c:pt>
                <c:pt idx="61">
                  <c:v>101.9364890341357</c:v>
                </c:pt>
                <c:pt idx="62">
                  <c:v>101.9364890341357</c:v>
                </c:pt>
                <c:pt idx="63">
                  <c:v>101.9364890341357</c:v>
                </c:pt>
                <c:pt idx="64">
                  <c:v>101.9364890341357</c:v>
                </c:pt>
                <c:pt idx="65">
                  <c:v>101.9364890341357</c:v>
                </c:pt>
                <c:pt idx="66">
                  <c:v>101.9364890341357</c:v>
                </c:pt>
                <c:pt idx="67">
                  <c:v>101.9364890341357</c:v>
                </c:pt>
                <c:pt idx="68">
                  <c:v>101.9364890341357</c:v>
                </c:pt>
                <c:pt idx="69">
                  <c:v>101.9364890341357</c:v>
                </c:pt>
                <c:pt idx="70">
                  <c:v>101.9364890341357</c:v>
                </c:pt>
                <c:pt idx="71">
                  <c:v>102.1217603105929</c:v>
                </c:pt>
                <c:pt idx="72">
                  <c:v>103.2566287669998</c:v>
                </c:pt>
                <c:pt idx="73">
                  <c:v>102.219514806939</c:v>
                </c:pt>
                <c:pt idx="74">
                  <c:v>103.4307833400826</c:v>
                </c:pt>
                <c:pt idx="75">
                  <c:v>106.181085145971</c:v>
                </c:pt>
                <c:pt idx="76">
                  <c:v>104.3418549202763</c:v>
                </c:pt>
                <c:pt idx="77">
                  <c:v>104.27965703797911</c:v>
                </c:pt>
                <c:pt idx="78">
                  <c:v>105.97842891206029</c:v>
                </c:pt>
                <c:pt idx="79">
                  <c:v>104.246574138242</c:v>
                </c:pt>
                <c:pt idx="80">
                  <c:v>102.8181581831417</c:v>
                </c:pt>
                <c:pt idx="81">
                  <c:v>94.441729758065705</c:v>
                </c:pt>
                <c:pt idx="82">
                  <c:v>95.606524044905626</c:v>
                </c:pt>
                <c:pt idx="83">
                  <c:v>92.224999297905896</c:v>
                </c:pt>
                <c:pt idx="84">
                  <c:v>85.954537173406493</c:v>
                </c:pt>
                <c:pt idx="85">
                  <c:v>85.794145283859976</c:v>
                </c:pt>
                <c:pt idx="86">
                  <c:v>86.080418511258983</c:v>
                </c:pt>
                <c:pt idx="87">
                  <c:v>84.495505149688043</c:v>
                </c:pt>
                <c:pt idx="88">
                  <c:v>84.430363705479394</c:v>
                </c:pt>
                <c:pt idx="89">
                  <c:v>84.415116281681833</c:v>
                </c:pt>
                <c:pt idx="90">
                  <c:v>84.576141159341375</c:v>
                </c:pt>
                <c:pt idx="91">
                  <c:v>81.647118576397745</c:v>
                </c:pt>
                <c:pt idx="92">
                  <c:v>81.78038483842127</c:v>
                </c:pt>
                <c:pt idx="93">
                  <c:v>81.380685605292797</c:v>
                </c:pt>
                <c:pt idx="94">
                  <c:v>82.355520742162852</c:v>
                </c:pt>
                <c:pt idx="95">
                  <c:v>81.806661546305705</c:v>
                </c:pt>
                <c:pt idx="96">
                  <c:v>81.851419886493616</c:v>
                </c:pt>
                <c:pt idx="97">
                  <c:v>81.477933135782408</c:v>
                </c:pt>
                <c:pt idx="98">
                  <c:v>82.313604463439106</c:v>
                </c:pt>
                <c:pt idx="99">
                  <c:v>82.073670909110604</c:v>
                </c:pt>
                <c:pt idx="100">
                  <c:v>82.85713039549708</c:v>
                </c:pt>
                <c:pt idx="101">
                  <c:v>83.037881194013082</c:v>
                </c:pt>
                <c:pt idx="102">
                  <c:v>84.102121175762079</c:v>
                </c:pt>
                <c:pt idx="103">
                  <c:v>83.264634807276821</c:v>
                </c:pt>
                <c:pt idx="104">
                  <c:v>84.57549492797618</c:v>
                </c:pt>
                <c:pt idx="105">
                  <c:v>84.72615242886144</c:v>
                </c:pt>
                <c:pt idx="106">
                  <c:v>84.978732166730779</c:v>
                </c:pt>
                <c:pt idx="107">
                  <c:v>83.547422209793694</c:v>
                </c:pt>
                <c:pt idx="108">
                  <c:v>86.575857486283041</c:v>
                </c:pt>
                <c:pt idx="109">
                  <c:v>86.582334170024353</c:v>
                </c:pt>
                <c:pt idx="110">
                  <c:v>86.575272766015772</c:v>
                </c:pt>
                <c:pt idx="111">
                  <c:v>86.578709372897933</c:v>
                </c:pt>
                <c:pt idx="112">
                  <c:v>84.312173532733482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A6A-49F4-BF26-3FA32A984356}"/>
            </c:ext>
          </c:extLst>
        </c:ser>
        <c:ser>
          <c:idx val="3"/>
          <c:order val="3"/>
          <c:tx>
            <c:strRef>
              <c:f>'Indice Precio CanalEst'!$B$38</c:f>
              <c:strCache>
                <c:ptCount val="1"/>
                <c:pt idx="0">
                  <c:v>Regulado INS</c:v>
                </c:pt>
              </c:strCache>
            </c:strRef>
          </c:tx>
          <c:spPr>
            <a:ln w="2857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CanalEst'!$C$38:$DK$38</c:f>
              <c:numCache>
                <c:formatCode>General</c:formatCode>
                <c:ptCount val="113"/>
                <c:pt idx="0">
                  <c:v>102.76696700830961</c:v>
                </c:pt>
                <c:pt idx="1">
                  <c:v>102.76696700830961</c:v>
                </c:pt>
                <c:pt idx="2">
                  <c:v>102.66129875679449</c:v>
                </c:pt>
                <c:pt idx="3">
                  <c:v>103.7773770385071</c:v>
                </c:pt>
                <c:pt idx="4">
                  <c:v>104.3896336463248</c:v>
                </c:pt>
                <c:pt idx="5">
                  <c:v>98.180374737959582</c:v>
                </c:pt>
                <c:pt idx="6">
                  <c:v>104.5922068220698</c:v>
                </c:pt>
                <c:pt idx="7">
                  <c:v>95.974649531160907</c:v>
                </c:pt>
                <c:pt idx="8">
                  <c:v>94.215320466433212</c:v>
                </c:pt>
                <c:pt idx="9">
                  <c:v>95.2258430909678</c:v>
                </c:pt>
                <c:pt idx="10">
                  <c:v>93.825530791448415</c:v>
                </c:pt>
                <c:pt idx="11">
                  <c:v>95.332395962139728</c:v>
                </c:pt>
                <c:pt idx="12">
                  <c:v>92.737045156894325</c:v>
                </c:pt>
                <c:pt idx="13">
                  <c:v>88.864938779182978</c:v>
                </c:pt>
                <c:pt idx="14">
                  <c:v>98.218759709461338</c:v>
                </c:pt>
                <c:pt idx="15">
                  <c:v>98.622018821607966</c:v>
                </c:pt>
                <c:pt idx="16">
                  <c:v>99.349257201195499</c:v>
                </c:pt>
                <c:pt idx="17">
                  <c:v>98.853414289776865</c:v>
                </c:pt>
                <c:pt idx="18">
                  <c:v>98.798359402550147</c:v>
                </c:pt>
                <c:pt idx="19">
                  <c:v>98.719639542871036</c:v>
                </c:pt>
                <c:pt idx="20">
                  <c:v>98.124833351183867</c:v>
                </c:pt>
                <c:pt idx="21">
                  <c:v>98.57139960286419</c:v>
                </c:pt>
                <c:pt idx="22">
                  <c:v>97.978989044294408</c:v>
                </c:pt>
                <c:pt idx="23">
                  <c:v>98.328377666833916</c:v>
                </c:pt>
                <c:pt idx="24">
                  <c:v>98.414549448421894</c:v>
                </c:pt>
                <c:pt idx="25">
                  <c:v>96.964334533051172</c:v>
                </c:pt>
                <c:pt idx="26">
                  <c:v>97.471433598080779</c:v>
                </c:pt>
                <c:pt idx="27">
                  <c:v>97.67062350182573</c:v>
                </c:pt>
                <c:pt idx="28">
                  <c:v>98.104004247861511</c:v>
                </c:pt>
                <c:pt idx="29">
                  <c:v>98.488588427486803</c:v>
                </c:pt>
                <c:pt idx="30">
                  <c:v>98.733537606811382</c:v>
                </c:pt>
                <c:pt idx="31">
                  <c:v>98.208194209871124</c:v>
                </c:pt>
                <c:pt idx="32">
                  <c:v>98.232283543149805</c:v>
                </c:pt>
                <c:pt idx="33">
                  <c:v>99.007379213757289</c:v>
                </c:pt>
                <c:pt idx="34">
                  <c:v>99.691230255046364</c:v>
                </c:pt>
                <c:pt idx="35">
                  <c:v>100</c:v>
                </c:pt>
                <c:pt idx="36">
                  <c:v>99.524115237569347</c:v>
                </c:pt>
                <c:pt idx="37">
                  <c:v>98.757759723171006</c:v>
                </c:pt>
                <c:pt idx="38">
                  <c:v>99.423163396773205</c:v>
                </c:pt>
                <c:pt idx="39">
                  <c:v>98.730561427693345</c:v>
                </c:pt>
                <c:pt idx="40">
                  <c:v>99.337870019115201</c:v>
                </c:pt>
                <c:pt idx="41">
                  <c:v>99.029363637880877</c:v>
                </c:pt>
                <c:pt idx="42">
                  <c:v>98.227400129914074</c:v>
                </c:pt>
                <c:pt idx="43">
                  <c:v>98.227400129914074</c:v>
                </c:pt>
                <c:pt idx="44">
                  <c:v>98.227400129914074</c:v>
                </c:pt>
                <c:pt idx="45">
                  <c:v>98.227400129914074</c:v>
                </c:pt>
                <c:pt idx="46">
                  <c:v>98.227400129914074</c:v>
                </c:pt>
                <c:pt idx="47">
                  <c:v>98.227400129914074</c:v>
                </c:pt>
                <c:pt idx="48">
                  <c:v>98.227400129914074</c:v>
                </c:pt>
                <c:pt idx="49">
                  <c:v>98.227400129914074</c:v>
                </c:pt>
                <c:pt idx="50">
                  <c:v>98.227400129914074</c:v>
                </c:pt>
                <c:pt idx="51">
                  <c:v>98.227400129914074</c:v>
                </c:pt>
                <c:pt idx="52">
                  <c:v>98.227400129914074</c:v>
                </c:pt>
                <c:pt idx="53">
                  <c:v>98.227400129914074</c:v>
                </c:pt>
                <c:pt idx="54">
                  <c:v>98.227400129914074</c:v>
                </c:pt>
                <c:pt idx="55">
                  <c:v>98.227400129914074</c:v>
                </c:pt>
                <c:pt idx="56">
                  <c:v>98.227400129914074</c:v>
                </c:pt>
                <c:pt idx="57">
                  <c:v>98.227400129914074</c:v>
                </c:pt>
                <c:pt idx="58">
                  <c:v>98.227400129914074</c:v>
                </c:pt>
                <c:pt idx="59">
                  <c:v>98.227400129914074</c:v>
                </c:pt>
                <c:pt idx="60">
                  <c:v>98.227400129914074</c:v>
                </c:pt>
                <c:pt idx="61">
                  <c:v>98.227400129914074</c:v>
                </c:pt>
                <c:pt idx="62">
                  <c:v>98.227400129914074</c:v>
                </c:pt>
                <c:pt idx="63">
                  <c:v>98.227400129914074</c:v>
                </c:pt>
                <c:pt idx="64">
                  <c:v>98.227400129914074</c:v>
                </c:pt>
                <c:pt idx="65">
                  <c:v>98.227400129914074</c:v>
                </c:pt>
                <c:pt idx="66">
                  <c:v>98.227400129914074</c:v>
                </c:pt>
                <c:pt idx="67">
                  <c:v>98.227400129914074</c:v>
                </c:pt>
                <c:pt idx="68">
                  <c:v>98.227400129914074</c:v>
                </c:pt>
                <c:pt idx="69">
                  <c:v>98.227400129914074</c:v>
                </c:pt>
                <c:pt idx="70">
                  <c:v>98.227400129914074</c:v>
                </c:pt>
                <c:pt idx="71">
                  <c:v>98.468848420668479</c:v>
                </c:pt>
                <c:pt idx="72">
                  <c:v>97.921249287970497</c:v>
                </c:pt>
                <c:pt idx="73">
                  <c:v>97.811234675113795</c:v>
                </c:pt>
                <c:pt idx="74">
                  <c:v>99.659100055812829</c:v>
                </c:pt>
                <c:pt idx="75">
                  <c:v>99.997595225861005</c:v>
                </c:pt>
                <c:pt idx="76">
                  <c:v>99.860272358365009</c:v>
                </c:pt>
                <c:pt idx="77">
                  <c:v>99.877785959954437</c:v>
                </c:pt>
                <c:pt idx="78">
                  <c:v>99.4364963421433</c:v>
                </c:pt>
                <c:pt idx="79">
                  <c:v>97.489807540194079</c:v>
                </c:pt>
                <c:pt idx="80">
                  <c:v>93.287325242827862</c:v>
                </c:pt>
                <c:pt idx="81">
                  <c:v>91.878343374455625</c:v>
                </c:pt>
                <c:pt idx="82">
                  <c:v>91.559880384991189</c:v>
                </c:pt>
                <c:pt idx="83">
                  <c:v>91.973308470945554</c:v>
                </c:pt>
                <c:pt idx="84">
                  <c:v>63.635223885018597</c:v>
                </c:pt>
                <c:pt idx="85">
                  <c:v>63.122968202154652</c:v>
                </c:pt>
                <c:pt idx="86">
                  <c:v>63.19671495697208</c:v>
                </c:pt>
                <c:pt idx="87">
                  <c:v>62.042680284056097</c:v>
                </c:pt>
                <c:pt idx="88">
                  <c:v>60.760862850350222</c:v>
                </c:pt>
                <c:pt idx="89">
                  <c:v>60.114847941067318</c:v>
                </c:pt>
                <c:pt idx="90">
                  <c:v>60.139763377171363</c:v>
                </c:pt>
                <c:pt idx="91">
                  <c:v>58.625873626529398</c:v>
                </c:pt>
                <c:pt idx="92">
                  <c:v>58.018515969367229</c:v>
                </c:pt>
                <c:pt idx="93">
                  <c:v>58.368300199507779</c:v>
                </c:pt>
                <c:pt idx="94">
                  <c:v>58.447970589046477</c:v>
                </c:pt>
                <c:pt idx="95">
                  <c:v>58.535809667323022</c:v>
                </c:pt>
                <c:pt idx="96">
                  <c:v>59.368808664503653</c:v>
                </c:pt>
                <c:pt idx="97">
                  <c:v>59.527733939625158</c:v>
                </c:pt>
                <c:pt idx="98">
                  <c:v>60.052249871501353</c:v>
                </c:pt>
                <c:pt idx="99">
                  <c:v>59.751900628326553</c:v>
                </c:pt>
                <c:pt idx="100">
                  <c:v>59.897681399392432</c:v>
                </c:pt>
                <c:pt idx="101">
                  <c:v>60.558597200726602</c:v>
                </c:pt>
                <c:pt idx="102">
                  <c:v>60.808386712655178</c:v>
                </c:pt>
                <c:pt idx="103">
                  <c:v>60.496510127160832</c:v>
                </c:pt>
                <c:pt idx="104">
                  <c:v>60.474091884396088</c:v>
                </c:pt>
                <c:pt idx="105">
                  <c:v>60.590077226080439</c:v>
                </c:pt>
                <c:pt idx="106">
                  <c:v>60.645037154270533</c:v>
                </c:pt>
                <c:pt idx="107">
                  <c:v>60.838314755793512</c:v>
                </c:pt>
                <c:pt idx="108">
                  <c:v>62.708592218086899</c:v>
                </c:pt>
                <c:pt idx="109">
                  <c:v>62.606706393261497</c:v>
                </c:pt>
                <c:pt idx="110">
                  <c:v>62.461453116543417</c:v>
                </c:pt>
                <c:pt idx="111">
                  <c:v>62.379871364679097</c:v>
                </c:pt>
                <c:pt idx="112">
                  <c:v>61.263447717128606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A6A-49F4-BF26-3FA32A984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388368"/>
        <c:axId val="113391856"/>
      </c:lineChart>
      <c:catAx>
        <c:axId val="11338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3391856"/>
        <c:crosses val="autoZero"/>
        <c:auto val="1"/>
        <c:lblAlgn val="ctr"/>
        <c:lblOffset val="100"/>
        <c:noMultiLvlLbl val="0"/>
      </c:catAx>
      <c:valAx>
        <c:axId val="113391856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en-US"/>
          </a:p>
        </c:txPr>
        <c:crossAx val="11338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06811426059038"/>
          <c:y val="0.84669983662945147"/>
          <c:w val="0.66169425279556371"/>
          <c:h val="0.1339662419728342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56559428834871"/>
          <c:y val="3.6313595657148347E-2"/>
          <c:w val="0.85795984856423357"/>
          <c:h val="0.6130168581407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'PREGUNTA 1'!$C$2</c:f>
              <c:strCache>
                <c:ptCount val="1"/>
                <c:pt idx="0">
                  <c:v>VALOR RECOBRADO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'PREGUNTA 1'!$B$3:$B$14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 (hasta sept)</c:v>
                </c:pt>
              </c:strCache>
            </c:strRef>
          </c:cat>
          <c:val>
            <c:numRef>
              <c:f>'PREGUNTA 1'!$C$3:$C$14</c:f>
              <c:numCache>
                <c:formatCode>[$$-240A]\ #,##0;[Red][$$-240A]\ #,##0</c:formatCode>
                <c:ptCount val="12"/>
                <c:pt idx="0">
                  <c:v>63756589031.270004</c:v>
                </c:pt>
                <c:pt idx="1">
                  <c:v>515448346261.99017</c:v>
                </c:pt>
                <c:pt idx="2">
                  <c:v>873063519431.81006</c:v>
                </c:pt>
                <c:pt idx="3">
                  <c:v>1852592956579.0498</c:v>
                </c:pt>
                <c:pt idx="4">
                  <c:v>2690320584322.1196</c:v>
                </c:pt>
                <c:pt idx="5">
                  <c:v>2408179006377.6201</c:v>
                </c:pt>
                <c:pt idx="6">
                  <c:v>2038631093732.2397</c:v>
                </c:pt>
                <c:pt idx="7">
                  <c:v>2409694024789.0991</c:v>
                </c:pt>
                <c:pt idx="8">
                  <c:v>2142866231833.1096</c:v>
                </c:pt>
                <c:pt idx="9">
                  <c:v>2258536944781.4902</c:v>
                </c:pt>
                <c:pt idx="10">
                  <c:v>2742839804898.1201</c:v>
                </c:pt>
                <c:pt idx="11">
                  <c:v>3088590896700.75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22-4B32-A8B9-413903B69CB5}"/>
            </c:ext>
          </c:extLst>
        </c:ser>
        <c:ser>
          <c:idx val="1"/>
          <c:order val="1"/>
          <c:tx>
            <c:strRef>
              <c:f>'PREGUNTA 1'!$D$2</c:f>
              <c:strCache>
                <c:ptCount val="1"/>
                <c:pt idx="0">
                  <c:v>VALOR APROBADO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&quot;$&quot;#,##0.0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1'!$B$3:$B$14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 (hasta sept)</c:v>
                </c:pt>
              </c:strCache>
            </c:strRef>
          </c:cat>
          <c:val>
            <c:numRef>
              <c:f>'PREGUNTA 1'!$D$3:$D$14</c:f>
              <c:numCache>
                <c:formatCode>[$$-240A]\ #,##0;[Red][$$-240A]\ #,##0</c:formatCode>
                <c:ptCount val="12"/>
                <c:pt idx="0">
                  <c:v>28317975734.939999</c:v>
                </c:pt>
                <c:pt idx="1">
                  <c:v>258702230292.39999</c:v>
                </c:pt>
                <c:pt idx="2">
                  <c:v>603104692404.63</c:v>
                </c:pt>
                <c:pt idx="3">
                  <c:v>1471507361655.0203</c:v>
                </c:pt>
                <c:pt idx="4">
                  <c:v>2086124792526.6804</c:v>
                </c:pt>
                <c:pt idx="5">
                  <c:v>1793101391733.0103</c:v>
                </c:pt>
                <c:pt idx="6">
                  <c:v>1589362373912.1101</c:v>
                </c:pt>
                <c:pt idx="7">
                  <c:v>2110582807720.311</c:v>
                </c:pt>
                <c:pt idx="8">
                  <c:v>1766707603147.0996</c:v>
                </c:pt>
                <c:pt idx="9">
                  <c:v>1851270065860.6003</c:v>
                </c:pt>
                <c:pt idx="10">
                  <c:v>2137978960779.6001</c:v>
                </c:pt>
                <c:pt idx="11">
                  <c:v>1634019127490.7402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22-4B32-A8B9-413903B69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2196288"/>
        <c:axId val="682196944"/>
      </c:barChart>
      <c:catAx>
        <c:axId val="68219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196944"/>
        <c:crosses val="autoZero"/>
        <c:auto val="1"/>
        <c:lblAlgn val="ctr"/>
        <c:lblOffset val="100"/>
        <c:noMultiLvlLbl val="0"/>
      </c:catAx>
      <c:valAx>
        <c:axId val="68219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240A]\ #,##0.00;[Red][$$-240A]\ 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196288"/>
        <c:crosses val="autoZero"/>
        <c:crossBetween val="between"/>
        <c:dispUnits>
          <c:builtInUnit val="trillions"/>
          <c:dispUnitsLbl>
            <c:layout>
              <c:manualLayout>
                <c:xMode val="edge"/>
                <c:yMode val="edge"/>
                <c:x val="1.2661001302432662E-2"/>
                <c:y val="0.26375114798004218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 dirty="0" err="1"/>
                    <a:t>Billones</a:t>
                  </a:r>
                  <a:r>
                    <a:rPr lang="en-US" dirty="0"/>
                    <a:t> de pesos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88611111111111"/>
          <c:y val="4.1864942528735634E-2"/>
          <c:w val="0.80659166666666682"/>
          <c:h val="0.754711877394635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1'!$A$3:$A$13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'PREGUNTA 1'!$B$3:$B$13</c:f>
              <c:numCache>
                <c:formatCode>"$"#,##0.00</c:formatCode>
                <c:ptCount val="11"/>
                <c:pt idx="0">
                  <c:v>44919714021.514114</c:v>
                </c:pt>
                <c:pt idx="1">
                  <c:v>392773145086.83801</c:v>
                </c:pt>
                <c:pt idx="2">
                  <c:v>866364050440.9635</c:v>
                </c:pt>
                <c:pt idx="3">
                  <c:v>1963249256491.1235</c:v>
                </c:pt>
                <c:pt idx="4">
                  <c:v>2728683188755.5869</c:v>
                </c:pt>
                <c:pt idx="5">
                  <c:v>2273339237472.9097</c:v>
                </c:pt>
                <c:pt idx="6">
                  <c:v>1942575691036.6865</c:v>
                </c:pt>
                <c:pt idx="7">
                  <c:v>2518186252655.8052</c:v>
                </c:pt>
                <c:pt idx="8">
                  <c:v>2067785574989.9153</c:v>
                </c:pt>
                <c:pt idx="9">
                  <c:v>2090255609655.2271</c:v>
                </c:pt>
                <c:pt idx="10">
                  <c:v>2260912751024.4272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C0-497D-96EB-035B95EC0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2448600"/>
        <c:axId val="502457784"/>
      </c:barChart>
      <c:catAx>
        <c:axId val="50244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457784"/>
        <c:crosses val="autoZero"/>
        <c:auto val="1"/>
        <c:lblAlgn val="ctr"/>
        <c:lblOffset val="100"/>
        <c:noMultiLvlLbl val="0"/>
      </c:catAx>
      <c:valAx>
        <c:axId val="502457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448600"/>
        <c:crosses val="autoZero"/>
        <c:crossBetween val="between"/>
        <c:dispUnits>
          <c:builtInUnit val="trillions"/>
          <c:dispUnitsLbl>
            <c:layout>
              <c:manualLayout>
                <c:xMode val="edge"/>
                <c:yMode val="edge"/>
                <c:x val="2.4778333333333329E-2"/>
                <c:y val="3.4102298850574704E-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Billones de pesos (constantes (dic/17)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Institucional!$G$1</c:f>
              <c:strCache>
                <c:ptCount val="1"/>
                <c:pt idx="0">
                  <c:v>Abbott</c:v>
                </c:pt>
              </c:strCache>
            </c:strRef>
          </c:tx>
          <c:spPr>
            <a:ln w="12700" cap="rnd">
              <a:solidFill>
                <a:srgbClr val="FF0066"/>
              </a:solidFill>
              <a:round/>
            </a:ln>
            <a:effectLst/>
          </c:spPr>
          <c:marker>
            <c:symbol val="none"/>
          </c:marker>
          <c:cat>
            <c:strRef>
              <c:f>Institucional!$F$2:$F$133</c:f>
              <c:strCache>
                <c:ptCount val="132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  <c:pt idx="129">
                  <c:v>Oct 17</c:v>
                </c:pt>
                <c:pt idx="130">
                  <c:v>Nov 17</c:v>
                </c:pt>
                <c:pt idx="131">
                  <c:v>Dec 17</c:v>
                </c:pt>
              </c:strCache>
            </c:strRef>
          </c:cat>
          <c:val>
            <c:numRef>
              <c:f>Institucional!$G$2:$G$133</c:f>
              <c:numCache>
                <c:formatCode>General</c:formatCode>
                <c:ptCount val="132"/>
                <c:pt idx="0">
                  <c:v>4.3409017731173396</c:v>
                </c:pt>
                <c:pt idx="1">
                  <c:v>3.94127099034533</c:v>
                </c:pt>
                <c:pt idx="2">
                  <c:v>4.0925095630858204</c:v>
                </c:pt>
                <c:pt idx="3">
                  <c:v>4.0647884462303097</c:v>
                </c:pt>
                <c:pt idx="4">
                  <c:v>3.2722929156089799</c:v>
                </c:pt>
                <c:pt idx="5">
                  <c:v>3.3461299092466099</c:v>
                </c:pt>
                <c:pt idx="6">
                  <c:v>3.7536342249129602</c:v>
                </c:pt>
                <c:pt idx="7">
                  <c:v>3.9302574514038402</c:v>
                </c:pt>
                <c:pt idx="9">
                  <c:v>3.2536134587243901</c:v>
                </c:pt>
                <c:pt idx="10">
                  <c:v>3.30839171249333</c:v>
                </c:pt>
                <c:pt idx="12">
                  <c:v>3.6769282955856899</c:v>
                </c:pt>
                <c:pt idx="13">
                  <c:v>3.2615479467704298</c:v>
                </c:pt>
                <c:pt idx="14">
                  <c:v>3.1418561360241299</c:v>
                </c:pt>
                <c:pt idx="15">
                  <c:v>3.1190428481376</c:v>
                </c:pt>
                <c:pt idx="16">
                  <c:v>3.19446791319589</c:v>
                </c:pt>
                <c:pt idx="17">
                  <c:v>3.5779798891708099</c:v>
                </c:pt>
                <c:pt idx="18">
                  <c:v>3.3242323545622399</c:v>
                </c:pt>
                <c:pt idx="19">
                  <c:v>3.25540725311996</c:v>
                </c:pt>
                <c:pt idx="20">
                  <c:v>3.4541854638971201</c:v>
                </c:pt>
                <c:pt idx="21">
                  <c:v>3.37670309646948</c:v>
                </c:pt>
                <c:pt idx="22">
                  <c:v>3.1093849593963201</c:v>
                </c:pt>
                <c:pt idx="23">
                  <c:v>3.7201782823780598</c:v>
                </c:pt>
                <c:pt idx="24">
                  <c:v>4.1406146190348698</c:v>
                </c:pt>
                <c:pt idx="25">
                  <c:v>3.7590733954181101</c:v>
                </c:pt>
                <c:pt idx="26">
                  <c:v>3.3905800265582502</c:v>
                </c:pt>
                <c:pt idx="27">
                  <c:v>3.22353699635201</c:v>
                </c:pt>
                <c:pt idx="28">
                  <c:v>3.2705128873475999</c:v>
                </c:pt>
                <c:pt idx="29">
                  <c:v>3.1010279381822898</c:v>
                </c:pt>
                <c:pt idx="30">
                  <c:v>2.2037723627896302</c:v>
                </c:pt>
                <c:pt idx="31">
                  <c:v>2.5247255442733998</c:v>
                </c:pt>
                <c:pt idx="32">
                  <c:v>2.85911331645611</c:v>
                </c:pt>
                <c:pt idx="33">
                  <c:v>3.3609511265805598</c:v>
                </c:pt>
                <c:pt idx="34">
                  <c:v>3.33553753855458</c:v>
                </c:pt>
                <c:pt idx="35">
                  <c:v>3.1808909425323701</c:v>
                </c:pt>
                <c:pt idx="36">
                  <c:v>3.8559657340014</c:v>
                </c:pt>
                <c:pt idx="37">
                  <c:v>2.4181184898894301</c:v>
                </c:pt>
                <c:pt idx="38">
                  <c:v>2.2051714007393901</c:v>
                </c:pt>
                <c:pt idx="39">
                  <c:v>2.2873840364434002</c:v>
                </c:pt>
                <c:pt idx="40">
                  <c:v>2.2349344129828199</c:v>
                </c:pt>
                <c:pt idx="41">
                  <c:v>2.3951405118421398</c:v>
                </c:pt>
                <c:pt idx="42">
                  <c:v>2.3410242392662801</c:v>
                </c:pt>
                <c:pt idx="43">
                  <c:v>2.1884640845238899</c:v>
                </c:pt>
                <c:pt idx="44">
                  <c:v>2.27992066263855</c:v>
                </c:pt>
                <c:pt idx="45">
                  <c:v>2.2598565163961002</c:v>
                </c:pt>
                <c:pt idx="46">
                  <c:v>2.3387266260435302</c:v>
                </c:pt>
                <c:pt idx="47">
                  <c:v>2.1557720987010698</c:v>
                </c:pt>
                <c:pt idx="48">
                  <c:v>2.2491239902829698</c:v>
                </c:pt>
                <c:pt idx="49">
                  <c:v>2.0681139377461402</c:v>
                </c:pt>
                <c:pt idx="50">
                  <c:v>1.9576582950516499</c:v>
                </c:pt>
                <c:pt idx="51">
                  <c:v>1.9140028352185301</c:v>
                </c:pt>
                <c:pt idx="52">
                  <c:v>2.0350715895379898</c:v>
                </c:pt>
                <c:pt idx="53">
                  <c:v>1.9672144705460399</c:v>
                </c:pt>
                <c:pt idx="54">
                  <c:v>2.1217035182321702</c:v>
                </c:pt>
                <c:pt idx="55">
                  <c:v>2.0007990338859298</c:v>
                </c:pt>
                <c:pt idx="56">
                  <c:v>1.9172552132365099</c:v>
                </c:pt>
                <c:pt idx="57">
                  <c:v>1.91440913004211</c:v>
                </c:pt>
                <c:pt idx="58">
                  <c:v>1.9198519536030301</c:v>
                </c:pt>
                <c:pt idx="59">
                  <c:v>1.8733762918391901</c:v>
                </c:pt>
                <c:pt idx="60">
                  <c:v>1.94260303060575</c:v>
                </c:pt>
                <c:pt idx="61">
                  <c:v>1.91368109326545</c:v>
                </c:pt>
                <c:pt idx="62">
                  <c:v>1.90825269120993</c:v>
                </c:pt>
                <c:pt idx="63">
                  <c:v>1.8238532434014301</c:v>
                </c:pt>
                <c:pt idx="64">
                  <c:v>1.7781339457254099</c:v>
                </c:pt>
                <c:pt idx="65">
                  <c:v>1.8026914798895199</c:v>
                </c:pt>
                <c:pt idx="66">
                  <c:v>1.7559623682844301</c:v>
                </c:pt>
                <c:pt idx="67">
                  <c:v>1.4825625491837799</c:v>
                </c:pt>
                <c:pt idx="68">
                  <c:v>1.32668073923323</c:v>
                </c:pt>
                <c:pt idx="69">
                  <c:v>1.8630671637571301</c:v>
                </c:pt>
                <c:pt idx="70">
                  <c:v>1.7962890153157201</c:v>
                </c:pt>
                <c:pt idx="71">
                  <c:v>1.8397944250454601</c:v>
                </c:pt>
                <c:pt idx="72">
                  <c:v>1.9674499392737499</c:v>
                </c:pt>
                <c:pt idx="73">
                  <c:v>1.94834694995517</c:v>
                </c:pt>
                <c:pt idx="74">
                  <c:v>1.8272251578999299</c:v>
                </c:pt>
                <c:pt idx="75">
                  <c:v>1.78867504890259</c:v>
                </c:pt>
                <c:pt idx="76">
                  <c:v>1.81810185425722</c:v>
                </c:pt>
                <c:pt idx="77">
                  <c:v>1.7550608115625901</c:v>
                </c:pt>
                <c:pt idx="78">
                  <c:v>1.6860180995095799</c:v>
                </c:pt>
                <c:pt idx="79">
                  <c:v>1.2432920673799399</c:v>
                </c:pt>
                <c:pt idx="80">
                  <c:v>1.5388775983531999</c:v>
                </c:pt>
                <c:pt idx="81">
                  <c:v>1.4533580915513999</c:v>
                </c:pt>
                <c:pt idx="82">
                  <c:v>1.55048518003209</c:v>
                </c:pt>
                <c:pt idx="83">
                  <c:v>1.54239900661462</c:v>
                </c:pt>
                <c:pt idx="84">
                  <c:v>1.0286367907465801</c:v>
                </c:pt>
                <c:pt idx="85">
                  <c:v>1.0184758711972099</c:v>
                </c:pt>
                <c:pt idx="86">
                  <c:v>1.0174703884135201</c:v>
                </c:pt>
                <c:pt idx="87">
                  <c:v>1.3104513980658601</c:v>
                </c:pt>
                <c:pt idx="88">
                  <c:v>1.34414343655918</c:v>
                </c:pt>
                <c:pt idx="89">
                  <c:v>1.3327236923604699</c:v>
                </c:pt>
                <c:pt idx="90">
                  <c:v>1.32963110486692</c:v>
                </c:pt>
                <c:pt idx="91">
                  <c:v>1.3467505794408401</c:v>
                </c:pt>
                <c:pt idx="92">
                  <c:v>1.31432414927585</c:v>
                </c:pt>
                <c:pt idx="93">
                  <c:v>1.00470031327488</c:v>
                </c:pt>
                <c:pt idx="94">
                  <c:v>1.00262453401716</c:v>
                </c:pt>
                <c:pt idx="95">
                  <c:v>1</c:v>
                </c:pt>
                <c:pt idx="96">
                  <c:v>0.996935726394788</c:v>
                </c:pt>
                <c:pt idx="97">
                  <c:v>0.99862424586432297</c:v>
                </c:pt>
                <c:pt idx="98">
                  <c:v>1.0044495395244899</c:v>
                </c:pt>
                <c:pt idx="99">
                  <c:v>1.0284962250601499</c:v>
                </c:pt>
                <c:pt idx="100">
                  <c:v>1.0434209837058399</c:v>
                </c:pt>
                <c:pt idx="101">
                  <c:v>1.0893785034782699</c:v>
                </c:pt>
                <c:pt idx="102">
                  <c:v>1.0689334295398101</c:v>
                </c:pt>
                <c:pt idx="103">
                  <c:v>1.0861407595827599</c:v>
                </c:pt>
                <c:pt idx="104">
                  <c:v>1.09838880927501</c:v>
                </c:pt>
                <c:pt idx="105">
                  <c:v>1.1195888556728899</c:v>
                </c:pt>
                <c:pt idx="106">
                  <c:v>1.0931673848422701</c:v>
                </c:pt>
                <c:pt idx="107">
                  <c:v>1.11442381113087</c:v>
                </c:pt>
                <c:pt idx="108">
                  <c:v>1.53087716217294</c:v>
                </c:pt>
                <c:pt idx="109">
                  <c:v>1.4010674903561899</c:v>
                </c:pt>
                <c:pt idx="110">
                  <c:v>1.4430782653341301</c:v>
                </c:pt>
                <c:pt idx="111">
                  <c:v>1.4413128287133701</c:v>
                </c:pt>
                <c:pt idx="112">
                  <c:v>1.43968719099747</c:v>
                </c:pt>
                <c:pt idx="113">
                  <c:v>1.57474525224319</c:v>
                </c:pt>
                <c:pt idx="114">
                  <c:v>1.6102334795995299</c:v>
                </c:pt>
                <c:pt idx="115">
                  <c:v>1.7033555048420099</c:v>
                </c:pt>
                <c:pt idx="116">
                  <c:v>1.7706736588993801</c:v>
                </c:pt>
                <c:pt idx="117">
                  <c:v>2.0295336745788801</c:v>
                </c:pt>
                <c:pt idx="118">
                  <c:v>2.0872282815155399</c:v>
                </c:pt>
                <c:pt idx="119">
                  <c:v>2.1204960888965401</c:v>
                </c:pt>
                <c:pt idx="120">
                  <c:v>1.92696138440605</c:v>
                </c:pt>
                <c:pt idx="121">
                  <c:v>1.92836130349498</c:v>
                </c:pt>
                <c:pt idx="122">
                  <c:v>1.91216115366116</c:v>
                </c:pt>
                <c:pt idx="123">
                  <c:v>1.9075967250199799</c:v>
                </c:pt>
                <c:pt idx="124">
                  <c:v>2.04972810640519</c:v>
                </c:pt>
                <c:pt idx="125">
                  <c:v>2.07931733978223</c:v>
                </c:pt>
                <c:pt idx="126">
                  <c:v>2.0383331675146201</c:v>
                </c:pt>
                <c:pt idx="127">
                  <c:v>2.1699485759897601</c:v>
                </c:pt>
                <c:pt idx="128">
                  <c:v>2.13687334111702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36-4705-900A-651E4CBE6FE0}"/>
            </c:ext>
          </c:extLst>
        </c:ser>
        <c:ser>
          <c:idx val="1"/>
          <c:order val="1"/>
          <c:tx>
            <c:strRef>
              <c:f>Institucional!$H$1</c:f>
              <c:strCache>
                <c:ptCount val="1"/>
                <c:pt idx="0">
                  <c:v>Roche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Institucional!$F$2:$F$133</c:f>
              <c:strCache>
                <c:ptCount val="132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  <c:pt idx="129">
                  <c:v>Oct 17</c:v>
                </c:pt>
                <c:pt idx="130">
                  <c:v>Nov 17</c:v>
                </c:pt>
                <c:pt idx="131">
                  <c:v>Dec 17</c:v>
                </c:pt>
              </c:strCache>
            </c:strRef>
          </c:cat>
          <c:val>
            <c:numRef>
              <c:f>Institucional!$H$2:$H$133</c:f>
              <c:numCache>
                <c:formatCode>General</c:formatCode>
                <c:ptCount val="132"/>
                <c:pt idx="0">
                  <c:v>3.6923554532904199</c:v>
                </c:pt>
                <c:pt idx="1">
                  <c:v>3.0604002066128801</c:v>
                </c:pt>
                <c:pt idx="2">
                  <c:v>4.9350218525774503</c:v>
                </c:pt>
                <c:pt idx="3">
                  <c:v>3.1711531508538502</c:v>
                </c:pt>
                <c:pt idx="4">
                  <c:v>3.5542396964341001</c:v>
                </c:pt>
                <c:pt idx="5">
                  <c:v>3.6226607929095</c:v>
                </c:pt>
                <c:pt idx="6">
                  <c:v>4.4889704499710499</c:v>
                </c:pt>
                <c:pt idx="7">
                  <c:v>4.4735030918016099</c:v>
                </c:pt>
                <c:pt idx="8">
                  <c:v>4.0411011260743397</c:v>
                </c:pt>
                <c:pt idx="15">
                  <c:v>3.4074468270972802</c:v>
                </c:pt>
                <c:pt idx="16">
                  <c:v>3.7755564664952299</c:v>
                </c:pt>
                <c:pt idx="17">
                  <c:v>3.0191844708386602</c:v>
                </c:pt>
                <c:pt idx="18">
                  <c:v>4.3838508534573304</c:v>
                </c:pt>
                <c:pt idx="19">
                  <c:v>3.0574372559090901</c:v>
                </c:pt>
                <c:pt idx="20">
                  <c:v>3.2622884876247902</c:v>
                </c:pt>
                <c:pt idx="21">
                  <c:v>6.9139859327984903</c:v>
                </c:pt>
                <c:pt idx="22">
                  <c:v>4.4730720360006497</c:v>
                </c:pt>
                <c:pt idx="23">
                  <c:v>3.9867747078657199</c:v>
                </c:pt>
                <c:pt idx="24">
                  <c:v>4.1288178690093202</c:v>
                </c:pt>
                <c:pt idx="25">
                  <c:v>3.69994677926316</c:v>
                </c:pt>
                <c:pt idx="26">
                  <c:v>3.7603813368802199</c:v>
                </c:pt>
                <c:pt idx="30">
                  <c:v>3.5890424255284801</c:v>
                </c:pt>
                <c:pt idx="31">
                  <c:v>4.9931517601691802</c:v>
                </c:pt>
                <c:pt idx="32">
                  <c:v>2.94698577669788</c:v>
                </c:pt>
                <c:pt idx="33">
                  <c:v>2.5543596681274101</c:v>
                </c:pt>
                <c:pt idx="34">
                  <c:v>2.9883544804706701</c:v>
                </c:pt>
                <c:pt idx="35">
                  <c:v>3.2314749837990502</c:v>
                </c:pt>
                <c:pt idx="36">
                  <c:v>3.0213026424837901</c:v>
                </c:pt>
                <c:pt idx="37">
                  <c:v>2.9564720115246699</c:v>
                </c:pt>
                <c:pt idx="38">
                  <c:v>3.0154029046422099</c:v>
                </c:pt>
                <c:pt idx="39">
                  <c:v>2.4884646773827401</c:v>
                </c:pt>
                <c:pt idx="40">
                  <c:v>2.2904414459411901</c:v>
                </c:pt>
                <c:pt idx="41">
                  <c:v>2.3843252754969999</c:v>
                </c:pt>
                <c:pt idx="42">
                  <c:v>2.3266072865713401</c:v>
                </c:pt>
                <c:pt idx="43">
                  <c:v>2.35307290473843</c:v>
                </c:pt>
                <c:pt idx="44">
                  <c:v>2.1264418627486501</c:v>
                </c:pt>
                <c:pt idx="45">
                  <c:v>2.3679397970928702</c:v>
                </c:pt>
                <c:pt idx="46">
                  <c:v>1.98188483153016</c:v>
                </c:pt>
                <c:pt idx="47">
                  <c:v>2.3672566055109998</c:v>
                </c:pt>
                <c:pt idx="51">
                  <c:v>1.5827085009869699</c:v>
                </c:pt>
                <c:pt idx="52">
                  <c:v>1.6634833188921501</c:v>
                </c:pt>
                <c:pt idx="53">
                  <c:v>1.63970792507993</c:v>
                </c:pt>
                <c:pt idx="54">
                  <c:v>1.63536600289537</c:v>
                </c:pt>
                <c:pt idx="55">
                  <c:v>1.5969238982523499</c:v>
                </c:pt>
                <c:pt idx="56">
                  <c:v>1.73008472853088</c:v>
                </c:pt>
                <c:pt idx="57">
                  <c:v>1.60021829606587</c:v>
                </c:pt>
                <c:pt idx="58">
                  <c:v>1.64375739245912</c:v>
                </c:pt>
                <c:pt idx="59">
                  <c:v>1.6598655941620799</c:v>
                </c:pt>
                <c:pt idx="60">
                  <c:v>1.5810675297749399</c:v>
                </c:pt>
                <c:pt idx="61">
                  <c:v>1.63249372515334</c:v>
                </c:pt>
                <c:pt idx="62">
                  <c:v>1.5596013759329499</c:v>
                </c:pt>
                <c:pt idx="63">
                  <c:v>1.62015307240636</c:v>
                </c:pt>
                <c:pt idx="64">
                  <c:v>1.66729921350493</c:v>
                </c:pt>
                <c:pt idx="65">
                  <c:v>1.5331296512014101</c:v>
                </c:pt>
                <c:pt idx="66">
                  <c:v>1.5928897953612999</c:v>
                </c:pt>
                <c:pt idx="67">
                  <c:v>1.6360441524624201</c:v>
                </c:pt>
                <c:pt idx="68">
                  <c:v>1.58382949761896</c:v>
                </c:pt>
                <c:pt idx="72">
                  <c:v>1.6246025046608199</c:v>
                </c:pt>
                <c:pt idx="73">
                  <c:v>1.57969526665135</c:v>
                </c:pt>
                <c:pt idx="74">
                  <c:v>1.56828794208669</c:v>
                </c:pt>
                <c:pt idx="75">
                  <c:v>1.5880408391606</c:v>
                </c:pt>
                <c:pt idx="76">
                  <c:v>1.5845083118427801</c:v>
                </c:pt>
                <c:pt idx="77">
                  <c:v>1.6264667807845801</c:v>
                </c:pt>
                <c:pt idx="78">
                  <c:v>1.5646728323288399</c:v>
                </c:pt>
                <c:pt idx="79">
                  <c:v>1.5766992480950099</c:v>
                </c:pt>
                <c:pt idx="80">
                  <c:v>1.4262183181772301</c:v>
                </c:pt>
                <c:pt idx="81">
                  <c:v>1.0291552627409299</c:v>
                </c:pt>
                <c:pt idx="82">
                  <c:v>1.02358455342564</c:v>
                </c:pt>
                <c:pt idx="83">
                  <c:v>1.0423207103683201</c:v>
                </c:pt>
                <c:pt idx="84">
                  <c:v>1.27637806267813</c:v>
                </c:pt>
                <c:pt idx="85">
                  <c:v>1.0293578934829399</c:v>
                </c:pt>
                <c:pt idx="86">
                  <c:v>1.01452963711457</c:v>
                </c:pt>
                <c:pt idx="87">
                  <c:v>1.02725784232649</c:v>
                </c:pt>
                <c:pt idx="88">
                  <c:v>1.0009712555501</c:v>
                </c:pt>
                <c:pt idx="89">
                  <c:v>1.0157391617684901</c:v>
                </c:pt>
                <c:pt idx="90">
                  <c:v>1.0381039998213499</c:v>
                </c:pt>
                <c:pt idx="91">
                  <c:v>1.01791643633878</c:v>
                </c:pt>
                <c:pt idx="92">
                  <c:v>1.04311526132264</c:v>
                </c:pt>
                <c:pt idx="93">
                  <c:v>1.0354499220387099</c:v>
                </c:pt>
                <c:pt idx="94">
                  <c:v>1.0173019030077299</c:v>
                </c:pt>
                <c:pt idx="95">
                  <c:v>1</c:v>
                </c:pt>
                <c:pt idx="96">
                  <c:v>1.1587090625810801</c:v>
                </c:pt>
                <c:pt idx="97">
                  <c:v>1.0881733068272099</c:v>
                </c:pt>
                <c:pt idx="98">
                  <c:v>1.09509249461887</c:v>
                </c:pt>
                <c:pt idx="99">
                  <c:v>1.0522318975585101</c:v>
                </c:pt>
                <c:pt idx="100">
                  <c:v>1.1396732602969499</c:v>
                </c:pt>
                <c:pt idx="101">
                  <c:v>1.08278026758497</c:v>
                </c:pt>
                <c:pt idx="102">
                  <c:v>1.0705342996749301</c:v>
                </c:pt>
                <c:pt idx="103">
                  <c:v>1.07844847614323</c:v>
                </c:pt>
                <c:pt idx="104">
                  <c:v>1.09742768412244</c:v>
                </c:pt>
                <c:pt idx="105">
                  <c:v>1.06802897548285</c:v>
                </c:pt>
                <c:pt idx="106">
                  <c:v>1.04996616739479</c:v>
                </c:pt>
                <c:pt idx="107">
                  <c:v>1.0441362895734401</c:v>
                </c:pt>
                <c:pt idx="108">
                  <c:v>1.2444264258155999</c:v>
                </c:pt>
                <c:pt idx="109">
                  <c:v>1.05474811648961</c:v>
                </c:pt>
                <c:pt idx="110">
                  <c:v>1.1258741139197499</c:v>
                </c:pt>
                <c:pt idx="111">
                  <c:v>1.0843381938740899</c:v>
                </c:pt>
                <c:pt idx="112">
                  <c:v>1.11849544778437</c:v>
                </c:pt>
                <c:pt idx="113">
                  <c:v>1.0540986985032701</c:v>
                </c:pt>
                <c:pt idx="114">
                  <c:v>1.1357571566520701</c:v>
                </c:pt>
                <c:pt idx="115">
                  <c:v>1.1198802020743699</c:v>
                </c:pt>
                <c:pt idx="116">
                  <c:v>1.2647472235216599</c:v>
                </c:pt>
                <c:pt idx="117">
                  <c:v>1.2377619318353501</c:v>
                </c:pt>
                <c:pt idx="118">
                  <c:v>1.1131006820427201</c:v>
                </c:pt>
                <c:pt idx="119">
                  <c:v>1.14574577065729</c:v>
                </c:pt>
                <c:pt idx="120">
                  <c:v>1.2914965893066801</c:v>
                </c:pt>
                <c:pt idx="121">
                  <c:v>1.11646285332287</c:v>
                </c:pt>
                <c:pt idx="122">
                  <c:v>1.1433344131999701</c:v>
                </c:pt>
                <c:pt idx="123">
                  <c:v>1.1067592352320701</c:v>
                </c:pt>
                <c:pt idx="124">
                  <c:v>1.1156450574882499</c:v>
                </c:pt>
                <c:pt idx="125">
                  <c:v>1.1124392928539</c:v>
                </c:pt>
                <c:pt idx="126">
                  <c:v>1.2416352512011899</c:v>
                </c:pt>
                <c:pt idx="127">
                  <c:v>1.16949079833203</c:v>
                </c:pt>
                <c:pt idx="128">
                  <c:v>1.1848972782645399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36-4705-900A-651E4CBE6FE0}"/>
            </c:ext>
          </c:extLst>
        </c:ser>
        <c:ser>
          <c:idx val="2"/>
          <c:order val="2"/>
          <c:tx>
            <c:strRef>
              <c:f>Institucional!$I$1</c:f>
              <c:strCache>
                <c:ptCount val="1"/>
                <c:pt idx="0">
                  <c:v>Pfizer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Institucional!$F$2:$F$133</c:f>
              <c:strCache>
                <c:ptCount val="132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  <c:pt idx="129">
                  <c:v>Oct 17</c:v>
                </c:pt>
                <c:pt idx="130">
                  <c:v>Nov 17</c:v>
                </c:pt>
                <c:pt idx="131">
                  <c:v>Dec 17</c:v>
                </c:pt>
              </c:strCache>
            </c:strRef>
          </c:cat>
          <c:val>
            <c:numRef>
              <c:f>Institucional!$I$2:$I$133</c:f>
              <c:numCache>
                <c:formatCode>General</c:formatCode>
                <c:ptCount val="132"/>
                <c:pt idx="0">
                  <c:v>1.6724329945367999</c:v>
                </c:pt>
                <c:pt idx="1">
                  <c:v>1.7098614390482301</c:v>
                </c:pt>
                <c:pt idx="2">
                  <c:v>1.73501555096306</c:v>
                </c:pt>
                <c:pt idx="3">
                  <c:v>1.7632227253191299</c:v>
                </c:pt>
                <c:pt idx="4">
                  <c:v>1.74012524780023</c:v>
                </c:pt>
                <c:pt idx="5">
                  <c:v>1.7735010671239799</c:v>
                </c:pt>
                <c:pt idx="6">
                  <c:v>1.7097712584295901</c:v>
                </c:pt>
                <c:pt idx="7">
                  <c:v>1.7361321361001301</c:v>
                </c:pt>
                <c:pt idx="8">
                  <c:v>1.7557234834338</c:v>
                </c:pt>
                <c:pt idx="9">
                  <c:v>1.72857211436878</c:v>
                </c:pt>
                <c:pt idx="10">
                  <c:v>1.73747634075554</c:v>
                </c:pt>
                <c:pt idx="11">
                  <c:v>1.77206386874378</c:v>
                </c:pt>
                <c:pt idx="12">
                  <c:v>1.71476351262362</c:v>
                </c:pt>
                <c:pt idx="13">
                  <c:v>1.73380229090542</c:v>
                </c:pt>
                <c:pt idx="14">
                  <c:v>1.7228038383395701</c:v>
                </c:pt>
                <c:pt idx="15">
                  <c:v>1.70084047346923</c:v>
                </c:pt>
                <c:pt idx="16">
                  <c:v>1.6801215987057101</c:v>
                </c:pt>
                <c:pt idx="17">
                  <c:v>1.67886686663934</c:v>
                </c:pt>
                <c:pt idx="18">
                  <c:v>1.7656995686405901</c:v>
                </c:pt>
                <c:pt idx="19">
                  <c:v>1.62234909294748</c:v>
                </c:pt>
                <c:pt idx="20">
                  <c:v>1.64678804978031</c:v>
                </c:pt>
                <c:pt idx="27">
                  <c:v>1.6012186254621701</c:v>
                </c:pt>
                <c:pt idx="28">
                  <c:v>1.6451684334949399</c:v>
                </c:pt>
                <c:pt idx="29">
                  <c:v>1.6038717536801499</c:v>
                </c:pt>
                <c:pt idx="30">
                  <c:v>1.60298638017358</c:v>
                </c:pt>
                <c:pt idx="31">
                  <c:v>1.64891838704266</c:v>
                </c:pt>
                <c:pt idx="32">
                  <c:v>1.68580079173053</c:v>
                </c:pt>
                <c:pt idx="33">
                  <c:v>1.7877397504716199</c:v>
                </c:pt>
                <c:pt idx="34">
                  <c:v>1.62175072920274</c:v>
                </c:pt>
                <c:pt idx="35">
                  <c:v>1.66987925751344</c:v>
                </c:pt>
                <c:pt idx="36">
                  <c:v>1.6620785455468901</c:v>
                </c:pt>
                <c:pt idx="37">
                  <c:v>1.65512745416673</c:v>
                </c:pt>
                <c:pt idx="38">
                  <c:v>1.6661073367686201</c:v>
                </c:pt>
                <c:pt idx="39">
                  <c:v>1.9192507859403301</c:v>
                </c:pt>
                <c:pt idx="40">
                  <c:v>1.9001828178425899</c:v>
                </c:pt>
                <c:pt idx="41">
                  <c:v>1.9853455428668501</c:v>
                </c:pt>
                <c:pt idx="42">
                  <c:v>1.8826743504485</c:v>
                </c:pt>
                <c:pt idx="43">
                  <c:v>1.76799537681321</c:v>
                </c:pt>
                <c:pt idx="44">
                  <c:v>1.64534886474399</c:v>
                </c:pt>
                <c:pt idx="45">
                  <c:v>1.8245814523831001</c:v>
                </c:pt>
                <c:pt idx="46">
                  <c:v>1.8623515770996499</c:v>
                </c:pt>
                <c:pt idx="47">
                  <c:v>1.00859112504348</c:v>
                </c:pt>
                <c:pt idx="48">
                  <c:v>1.72261270323144</c:v>
                </c:pt>
                <c:pt idx="49">
                  <c:v>1.72387935956381</c:v>
                </c:pt>
                <c:pt idx="50">
                  <c:v>1.6516895728588501</c:v>
                </c:pt>
                <c:pt idx="51">
                  <c:v>1.8313544458659601</c:v>
                </c:pt>
                <c:pt idx="52">
                  <c:v>1.6744663141882601</c:v>
                </c:pt>
                <c:pt idx="53">
                  <c:v>1.7031968344181401</c:v>
                </c:pt>
                <c:pt idx="54">
                  <c:v>1.7214160885937599</c:v>
                </c:pt>
                <c:pt idx="55">
                  <c:v>1.56487525764026</c:v>
                </c:pt>
                <c:pt idx="56">
                  <c:v>1.4976742741361799</c:v>
                </c:pt>
                <c:pt idx="60">
                  <c:v>1.4712178022809499</c:v>
                </c:pt>
                <c:pt idx="61">
                  <c:v>1.5091493356945</c:v>
                </c:pt>
                <c:pt idx="62">
                  <c:v>1.4821169574950701</c:v>
                </c:pt>
                <c:pt idx="63">
                  <c:v>1.39193246921437</c:v>
                </c:pt>
                <c:pt idx="64">
                  <c:v>1.3576231781544801</c:v>
                </c:pt>
                <c:pt idx="65">
                  <c:v>1.3988562167216501</c:v>
                </c:pt>
                <c:pt idx="66">
                  <c:v>1.57800046609028</c:v>
                </c:pt>
                <c:pt idx="67">
                  <c:v>1.5824707104198401</c:v>
                </c:pt>
                <c:pt idx="68">
                  <c:v>1.4769733766322</c:v>
                </c:pt>
                <c:pt idx="69">
                  <c:v>1.3408422673599401</c:v>
                </c:pt>
                <c:pt idx="70">
                  <c:v>1.3275225703855</c:v>
                </c:pt>
                <c:pt idx="71">
                  <c:v>1.26655563398357</c:v>
                </c:pt>
                <c:pt idx="72">
                  <c:v>1.34278956665089</c:v>
                </c:pt>
                <c:pt idx="73">
                  <c:v>1.32171047550637</c:v>
                </c:pt>
                <c:pt idx="74">
                  <c:v>1.29909162531364</c:v>
                </c:pt>
                <c:pt idx="75">
                  <c:v>1.2871505378014101</c:v>
                </c:pt>
                <c:pt idx="76">
                  <c:v>1.2349752528048501</c:v>
                </c:pt>
                <c:pt idx="77">
                  <c:v>1.2218301069280399</c:v>
                </c:pt>
                <c:pt idx="78">
                  <c:v>1.2110172003614199</c:v>
                </c:pt>
                <c:pt idx="79">
                  <c:v>1.18960165900703</c:v>
                </c:pt>
                <c:pt idx="80">
                  <c:v>1.23280398585238</c:v>
                </c:pt>
                <c:pt idx="81">
                  <c:v>1.13177648682192</c:v>
                </c:pt>
                <c:pt idx="82">
                  <c:v>1.1251483531461099</c:v>
                </c:pt>
                <c:pt idx="83">
                  <c:v>1.11699159861265</c:v>
                </c:pt>
                <c:pt idx="84">
                  <c:v>1.1393904811659501</c:v>
                </c:pt>
                <c:pt idx="85">
                  <c:v>1.1206896908139301</c:v>
                </c:pt>
                <c:pt idx="86">
                  <c:v>1.0973313911813101</c:v>
                </c:pt>
                <c:pt idx="87">
                  <c:v>1.0771465455014</c:v>
                </c:pt>
                <c:pt idx="88">
                  <c:v>1.08497638091653</c:v>
                </c:pt>
                <c:pt idx="89">
                  <c:v>1.09616652769734</c:v>
                </c:pt>
                <c:pt idx="90">
                  <c:v>1.01414493355736</c:v>
                </c:pt>
                <c:pt idx="91">
                  <c:v>1.01648666991877</c:v>
                </c:pt>
                <c:pt idx="92">
                  <c:v>1.0055694888662801</c:v>
                </c:pt>
                <c:pt idx="93">
                  <c:v>1.0119040265281201</c:v>
                </c:pt>
                <c:pt idx="94">
                  <c:v>1.0191916642126</c:v>
                </c:pt>
                <c:pt idx="95">
                  <c:v>1</c:v>
                </c:pt>
                <c:pt idx="96">
                  <c:v>1.0119618937327699</c:v>
                </c:pt>
                <c:pt idx="97">
                  <c:v>1.0084636308007799</c:v>
                </c:pt>
                <c:pt idx="98">
                  <c:v>1.0179834762915601</c:v>
                </c:pt>
                <c:pt idx="99">
                  <c:v>1.0229327665000201</c:v>
                </c:pt>
                <c:pt idx="100">
                  <c:v>1.0362993498111801</c:v>
                </c:pt>
                <c:pt idx="101">
                  <c:v>1.0115477984905199</c:v>
                </c:pt>
                <c:pt idx="102">
                  <c:v>1.0203302109061001</c:v>
                </c:pt>
                <c:pt idx="103">
                  <c:v>1.0319502468291699</c:v>
                </c:pt>
                <c:pt idx="104">
                  <c:v>1.0020518024687599</c:v>
                </c:pt>
                <c:pt idx="105">
                  <c:v>0.96798808513138601</c:v>
                </c:pt>
                <c:pt idx="106">
                  <c:v>0.97131888875157901</c:v>
                </c:pt>
                <c:pt idx="107">
                  <c:v>0.95530415445663197</c:v>
                </c:pt>
                <c:pt idx="108">
                  <c:v>1.0207175548946501</c:v>
                </c:pt>
                <c:pt idx="109">
                  <c:v>0.99622702126767004</c:v>
                </c:pt>
                <c:pt idx="110">
                  <c:v>1.01454268836357</c:v>
                </c:pt>
                <c:pt idx="111">
                  <c:v>1.0327355258509801</c:v>
                </c:pt>
                <c:pt idx="112">
                  <c:v>1.0083513189289799</c:v>
                </c:pt>
                <c:pt idx="113">
                  <c:v>1.01032994179999</c:v>
                </c:pt>
                <c:pt idx="114">
                  <c:v>1.0510628929118899</c:v>
                </c:pt>
                <c:pt idx="115">
                  <c:v>1.0578751788629199</c:v>
                </c:pt>
                <c:pt idx="116">
                  <c:v>1.0578474917507099</c:v>
                </c:pt>
                <c:pt idx="117">
                  <c:v>1.04677975828998</c:v>
                </c:pt>
                <c:pt idx="118">
                  <c:v>1.0939777541867499</c:v>
                </c:pt>
                <c:pt idx="119">
                  <c:v>1.0488226619797401</c:v>
                </c:pt>
                <c:pt idx="120">
                  <c:v>1.0783768093995501</c:v>
                </c:pt>
                <c:pt idx="121">
                  <c:v>1.1024289331225501</c:v>
                </c:pt>
                <c:pt idx="122">
                  <c:v>1.1298932100877599</c:v>
                </c:pt>
                <c:pt idx="123">
                  <c:v>1.10570349117177</c:v>
                </c:pt>
                <c:pt idx="124">
                  <c:v>1.1251476108010201</c:v>
                </c:pt>
                <c:pt idx="125">
                  <c:v>1.1185312913699601</c:v>
                </c:pt>
                <c:pt idx="126">
                  <c:v>1.11507138761167</c:v>
                </c:pt>
                <c:pt idx="127">
                  <c:v>1.1005225075720699</c:v>
                </c:pt>
                <c:pt idx="128">
                  <c:v>1.10491822978335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36-4705-900A-651E4CBE6FE0}"/>
            </c:ext>
          </c:extLst>
        </c:ser>
        <c:ser>
          <c:idx val="3"/>
          <c:order val="3"/>
          <c:tx>
            <c:strRef>
              <c:f>Institucional!$J$1</c:f>
              <c:strCache>
                <c:ptCount val="1"/>
                <c:pt idx="0">
                  <c:v>GSK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Institucional!$F$2:$F$133</c:f>
              <c:strCache>
                <c:ptCount val="132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  <c:pt idx="129">
                  <c:v>Oct 17</c:v>
                </c:pt>
                <c:pt idx="130">
                  <c:v>Nov 17</c:v>
                </c:pt>
                <c:pt idx="131">
                  <c:v>Dec 17</c:v>
                </c:pt>
              </c:strCache>
            </c:strRef>
          </c:cat>
          <c:val>
            <c:numRef>
              <c:f>Institucional!$J$2:$J$133</c:f>
              <c:numCache>
                <c:formatCode>General</c:formatCode>
                <c:ptCount val="132"/>
                <c:pt idx="0">
                  <c:v>2.2367105973120598</c:v>
                </c:pt>
                <c:pt idx="1">
                  <c:v>2.0210390480677298</c:v>
                </c:pt>
                <c:pt idx="2">
                  <c:v>1.97997458640894</c:v>
                </c:pt>
                <c:pt idx="3">
                  <c:v>2.01877429102387</c:v>
                </c:pt>
                <c:pt idx="4">
                  <c:v>1.8332459198245099</c:v>
                </c:pt>
                <c:pt idx="5">
                  <c:v>1.82408034238029</c:v>
                </c:pt>
                <c:pt idx="6">
                  <c:v>1.79112669099712</c:v>
                </c:pt>
                <c:pt idx="7">
                  <c:v>1.8942242759100401</c:v>
                </c:pt>
                <c:pt idx="8">
                  <c:v>2.0703717472105199</c:v>
                </c:pt>
                <c:pt idx="9">
                  <c:v>2.0126840733086602</c:v>
                </c:pt>
                <c:pt idx="10">
                  <c:v>1.9323058697729301</c:v>
                </c:pt>
                <c:pt idx="11">
                  <c:v>1.86264280408699</c:v>
                </c:pt>
                <c:pt idx="12">
                  <c:v>1.90152773551523</c:v>
                </c:pt>
                <c:pt idx="13">
                  <c:v>1.9942154215838199</c:v>
                </c:pt>
                <c:pt idx="14">
                  <c:v>1.7606063107320999</c:v>
                </c:pt>
                <c:pt idx="15">
                  <c:v>1.8686523436379801</c:v>
                </c:pt>
                <c:pt idx="16">
                  <c:v>1.78610584019534</c:v>
                </c:pt>
                <c:pt idx="17">
                  <c:v>1.8059512951246799</c:v>
                </c:pt>
                <c:pt idx="18">
                  <c:v>1.7961955954138999</c:v>
                </c:pt>
                <c:pt idx="19">
                  <c:v>1.7451479525753499</c:v>
                </c:pt>
                <c:pt idx="20">
                  <c:v>1.7168117680746899</c:v>
                </c:pt>
                <c:pt idx="21">
                  <c:v>1.7570032187676801</c:v>
                </c:pt>
                <c:pt idx="22">
                  <c:v>1.8034013774337201</c:v>
                </c:pt>
                <c:pt idx="23">
                  <c:v>1.62037153625026</c:v>
                </c:pt>
                <c:pt idx="24">
                  <c:v>2.44978071797851</c:v>
                </c:pt>
                <c:pt idx="25">
                  <c:v>1.80850931461414</c:v>
                </c:pt>
                <c:pt idx="26">
                  <c:v>1.6854093260238401</c:v>
                </c:pt>
                <c:pt idx="27">
                  <c:v>2.05515118564221</c:v>
                </c:pt>
                <c:pt idx="28">
                  <c:v>2.3360619851261202</c:v>
                </c:pt>
                <c:pt idx="29">
                  <c:v>1.92332513345595</c:v>
                </c:pt>
                <c:pt idx="30">
                  <c:v>1.77652631977848</c:v>
                </c:pt>
                <c:pt idx="31">
                  <c:v>1.7757134038576099</c:v>
                </c:pt>
                <c:pt idx="32">
                  <c:v>1.9647967768365699</c:v>
                </c:pt>
                <c:pt idx="33">
                  <c:v>1.7982498042164801</c:v>
                </c:pt>
                <c:pt idx="34">
                  <c:v>1.7194465221251101</c:v>
                </c:pt>
                <c:pt idx="35">
                  <c:v>1.7935353954736</c:v>
                </c:pt>
                <c:pt idx="36">
                  <c:v>2.1417160615250799</c:v>
                </c:pt>
                <c:pt idx="37">
                  <c:v>1.8586410872147801</c:v>
                </c:pt>
                <c:pt idx="38">
                  <c:v>1.8833724893387001</c:v>
                </c:pt>
                <c:pt idx="39">
                  <c:v>1.8478455014950601</c:v>
                </c:pt>
                <c:pt idx="40">
                  <c:v>1.8104858889911799</c:v>
                </c:pt>
                <c:pt idx="41">
                  <c:v>1.7923586029807399</c:v>
                </c:pt>
                <c:pt idx="42">
                  <c:v>1.82462005581346</c:v>
                </c:pt>
                <c:pt idx="43">
                  <c:v>1.7042142802782201</c:v>
                </c:pt>
                <c:pt idx="44">
                  <c:v>1.97992800875548</c:v>
                </c:pt>
                <c:pt idx="45">
                  <c:v>1.4234181887823401</c:v>
                </c:pt>
                <c:pt idx="46">
                  <c:v>1.49976852331029</c:v>
                </c:pt>
                <c:pt idx="47">
                  <c:v>1.6292312389360699</c:v>
                </c:pt>
                <c:pt idx="48">
                  <c:v>1.7533014180747499</c:v>
                </c:pt>
                <c:pt idx="49">
                  <c:v>1.5044407686549599</c:v>
                </c:pt>
                <c:pt idx="50">
                  <c:v>1.77693995785166</c:v>
                </c:pt>
                <c:pt idx="51">
                  <c:v>1.9269769170353599</c:v>
                </c:pt>
                <c:pt idx="52">
                  <c:v>1.5209802322580599</c:v>
                </c:pt>
                <c:pt idx="53">
                  <c:v>1.80366178055905</c:v>
                </c:pt>
                <c:pt idx="54">
                  <c:v>1.6675756057997899</c:v>
                </c:pt>
                <c:pt idx="55">
                  <c:v>1.58193857169673</c:v>
                </c:pt>
                <c:pt idx="56">
                  <c:v>1.6911821637012301</c:v>
                </c:pt>
                <c:pt idx="57">
                  <c:v>1.6122715153682801</c:v>
                </c:pt>
                <c:pt idx="58">
                  <c:v>1.5554101507434801</c:v>
                </c:pt>
                <c:pt idx="59">
                  <c:v>1.5988345945842399</c:v>
                </c:pt>
                <c:pt idx="60">
                  <c:v>1.4067714489730101</c:v>
                </c:pt>
                <c:pt idx="61">
                  <c:v>1.4136027017355599</c:v>
                </c:pt>
                <c:pt idx="62">
                  <c:v>1.57205843801051</c:v>
                </c:pt>
                <c:pt idx="63">
                  <c:v>1.60470556694761</c:v>
                </c:pt>
                <c:pt idx="64">
                  <c:v>1.5024379768110701</c:v>
                </c:pt>
                <c:pt idx="65">
                  <c:v>1.5259749248107499</c:v>
                </c:pt>
                <c:pt idx="66">
                  <c:v>1.3310815554436199</c:v>
                </c:pt>
                <c:pt idx="67">
                  <c:v>1.27936199322722</c:v>
                </c:pt>
                <c:pt idx="68">
                  <c:v>1.21968126299635</c:v>
                </c:pt>
                <c:pt idx="69">
                  <c:v>1.21487006405651</c:v>
                </c:pt>
                <c:pt idx="70">
                  <c:v>1.1587439472804399</c:v>
                </c:pt>
                <c:pt idx="71">
                  <c:v>1.18921925099049</c:v>
                </c:pt>
                <c:pt idx="72">
                  <c:v>1.1938645624887501</c:v>
                </c:pt>
                <c:pt idx="73">
                  <c:v>1.2229932459199</c:v>
                </c:pt>
                <c:pt idx="74">
                  <c:v>1.19904148567441</c:v>
                </c:pt>
                <c:pt idx="75">
                  <c:v>1.18611454748242</c:v>
                </c:pt>
                <c:pt idx="76">
                  <c:v>1.1654998787464801</c:v>
                </c:pt>
                <c:pt idx="77">
                  <c:v>1.1799668337912399</c:v>
                </c:pt>
                <c:pt idx="78">
                  <c:v>1.1855142912346499</c:v>
                </c:pt>
                <c:pt idx="79">
                  <c:v>1.15136840648167</c:v>
                </c:pt>
                <c:pt idx="80">
                  <c:v>1.12457379347139</c:v>
                </c:pt>
                <c:pt idx="81">
                  <c:v>1.0800928901423501</c:v>
                </c:pt>
                <c:pt idx="82">
                  <c:v>1.0755113100496301</c:v>
                </c:pt>
                <c:pt idx="83">
                  <c:v>1.0832388970901301</c:v>
                </c:pt>
                <c:pt idx="84">
                  <c:v>1.0673813474355101</c:v>
                </c:pt>
                <c:pt idx="85">
                  <c:v>1.0579948259092999</c:v>
                </c:pt>
                <c:pt idx="86">
                  <c:v>1.0531727332005101</c:v>
                </c:pt>
                <c:pt idx="87">
                  <c:v>1.0335169893202301</c:v>
                </c:pt>
                <c:pt idx="88">
                  <c:v>1.0154256353465501</c:v>
                </c:pt>
                <c:pt idx="89">
                  <c:v>1.01569242226573</c:v>
                </c:pt>
                <c:pt idx="90">
                  <c:v>1.0086320777411399</c:v>
                </c:pt>
                <c:pt idx="91">
                  <c:v>1.01020964770809</c:v>
                </c:pt>
                <c:pt idx="92">
                  <c:v>1.0043731589434901</c:v>
                </c:pt>
                <c:pt idx="93">
                  <c:v>1.000240167029</c:v>
                </c:pt>
                <c:pt idx="94">
                  <c:v>1.0068042881029899</c:v>
                </c:pt>
                <c:pt idx="95">
                  <c:v>1</c:v>
                </c:pt>
                <c:pt idx="96">
                  <c:v>0.99057221339749801</c:v>
                </c:pt>
                <c:pt idx="97">
                  <c:v>0.98649554522579797</c:v>
                </c:pt>
                <c:pt idx="98">
                  <c:v>0.99276530157405596</c:v>
                </c:pt>
                <c:pt idx="99">
                  <c:v>1.0097824825038499</c:v>
                </c:pt>
                <c:pt idx="100">
                  <c:v>1.0086211841028201</c:v>
                </c:pt>
                <c:pt idx="101">
                  <c:v>1.01500219133981</c:v>
                </c:pt>
                <c:pt idx="102">
                  <c:v>1.03038666569397</c:v>
                </c:pt>
                <c:pt idx="103">
                  <c:v>1.0209716125957</c:v>
                </c:pt>
                <c:pt idx="104">
                  <c:v>1.02545793285191</c:v>
                </c:pt>
                <c:pt idx="105">
                  <c:v>1.0330261777496801</c:v>
                </c:pt>
                <c:pt idx="106">
                  <c:v>1.0346792273794101</c:v>
                </c:pt>
                <c:pt idx="107">
                  <c:v>1.0262125712397401</c:v>
                </c:pt>
                <c:pt idx="108">
                  <c:v>1.2842479881600399</c:v>
                </c:pt>
                <c:pt idx="109">
                  <c:v>1.0589840781979301</c:v>
                </c:pt>
                <c:pt idx="110">
                  <c:v>1.0740686554946199</c:v>
                </c:pt>
                <c:pt idx="111">
                  <c:v>1.0373865728118501</c:v>
                </c:pt>
                <c:pt idx="112">
                  <c:v>1.0278200037927201</c:v>
                </c:pt>
                <c:pt idx="113">
                  <c:v>1.0244850836250801</c:v>
                </c:pt>
                <c:pt idx="114">
                  <c:v>1.04393346183921</c:v>
                </c:pt>
                <c:pt idx="115">
                  <c:v>1.06340156222551</c:v>
                </c:pt>
                <c:pt idx="116">
                  <c:v>1.0890039230174799</c:v>
                </c:pt>
                <c:pt idx="117">
                  <c:v>1.0815068429347601</c:v>
                </c:pt>
                <c:pt idx="118">
                  <c:v>1.0951270309408501</c:v>
                </c:pt>
                <c:pt idx="119">
                  <c:v>1.09645505202258</c:v>
                </c:pt>
                <c:pt idx="120">
                  <c:v>1.1534621227030899</c:v>
                </c:pt>
                <c:pt idx="121">
                  <c:v>1.2315713972194799</c:v>
                </c:pt>
                <c:pt idx="122">
                  <c:v>1.1818840282529299</c:v>
                </c:pt>
                <c:pt idx="123">
                  <c:v>1.2261014749869099</c:v>
                </c:pt>
                <c:pt idx="124">
                  <c:v>1.2365481376571701</c:v>
                </c:pt>
                <c:pt idx="125">
                  <c:v>1.1864091261060401</c:v>
                </c:pt>
                <c:pt idx="126">
                  <c:v>1.56770514449596</c:v>
                </c:pt>
                <c:pt idx="127">
                  <c:v>1.48261215261891</c:v>
                </c:pt>
                <c:pt idx="128">
                  <c:v>1.47864870614003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D36-4705-900A-651E4CBE6F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20397688"/>
        <c:axId val="920397032"/>
      </c:lineChart>
      <c:catAx>
        <c:axId val="920397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397032"/>
        <c:crosses val="autoZero"/>
        <c:auto val="1"/>
        <c:lblAlgn val="ctr"/>
        <c:lblOffset val="100"/>
        <c:noMultiLvlLbl val="0"/>
      </c:catAx>
      <c:valAx>
        <c:axId val="920397032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397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Comercial!$G$1</c:f>
              <c:strCache>
                <c:ptCount val="1"/>
                <c:pt idx="0">
                  <c:v>Abbott</c:v>
                </c:pt>
              </c:strCache>
            </c:strRef>
          </c:tx>
          <c:spPr>
            <a:ln w="12700" cap="rnd">
              <a:solidFill>
                <a:srgbClr val="FF0066"/>
              </a:solidFill>
              <a:round/>
            </a:ln>
            <a:effectLst/>
          </c:spPr>
          <c:marker>
            <c:symbol val="none"/>
          </c:marker>
          <c:cat>
            <c:strRef>
              <c:f>Comercial!$F$2:$F$130</c:f>
              <c:strCache>
                <c:ptCount val="129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</c:strCache>
            </c:strRef>
          </c:cat>
          <c:val>
            <c:numRef>
              <c:f>Comercial!$G$2:$G$130</c:f>
              <c:numCache>
                <c:formatCode>General</c:formatCode>
                <c:ptCount val="129"/>
                <c:pt idx="0">
                  <c:v>1.9040054564270901</c:v>
                </c:pt>
                <c:pt idx="1">
                  <c:v>1.88780758090209</c:v>
                </c:pt>
                <c:pt idx="2">
                  <c:v>1.80561688204447</c:v>
                </c:pt>
                <c:pt idx="3">
                  <c:v>1.8587545505007299</c:v>
                </c:pt>
                <c:pt idx="4">
                  <c:v>1.4696874320712201</c:v>
                </c:pt>
                <c:pt idx="5">
                  <c:v>1.68385042650974</c:v>
                </c:pt>
                <c:pt idx="6">
                  <c:v>1.69132986261853</c:v>
                </c:pt>
                <c:pt idx="7">
                  <c:v>1.6243959267402499</c:v>
                </c:pt>
                <c:pt idx="9">
                  <c:v>1.89911247237235</c:v>
                </c:pt>
                <c:pt idx="10">
                  <c:v>1.68778570138187</c:v>
                </c:pt>
                <c:pt idx="12">
                  <c:v>1.60294576228709</c:v>
                </c:pt>
                <c:pt idx="13">
                  <c:v>1.7215352852007599</c:v>
                </c:pt>
                <c:pt idx="14">
                  <c:v>1.4248366243916</c:v>
                </c:pt>
                <c:pt idx="15">
                  <c:v>1.82830377994653</c:v>
                </c:pt>
                <c:pt idx="16">
                  <c:v>1.7991062805721401</c:v>
                </c:pt>
                <c:pt idx="17">
                  <c:v>1.6959800516833099</c:v>
                </c:pt>
                <c:pt idx="18">
                  <c:v>1.75556175009194</c:v>
                </c:pt>
                <c:pt idx="19">
                  <c:v>1.6037273128582901</c:v>
                </c:pt>
                <c:pt idx="20">
                  <c:v>1.6092024354827601</c:v>
                </c:pt>
                <c:pt idx="21">
                  <c:v>1.5852282226608001</c:v>
                </c:pt>
                <c:pt idx="22">
                  <c:v>1.6308512053748601</c:v>
                </c:pt>
                <c:pt idx="23">
                  <c:v>1.69151004055176</c:v>
                </c:pt>
                <c:pt idx="24">
                  <c:v>1.45840967695518</c:v>
                </c:pt>
                <c:pt idx="25">
                  <c:v>1.5629051361384501</c:v>
                </c:pt>
                <c:pt idx="26">
                  <c:v>1.72323653867857</c:v>
                </c:pt>
                <c:pt idx="27">
                  <c:v>2.07090832930733</c:v>
                </c:pt>
                <c:pt idx="28">
                  <c:v>1.9868924701052799</c:v>
                </c:pt>
                <c:pt idx="29">
                  <c:v>1.8524718023081701</c:v>
                </c:pt>
                <c:pt idx="30">
                  <c:v>1.71336881759719</c:v>
                </c:pt>
                <c:pt idx="31">
                  <c:v>1.6804877164073899</c:v>
                </c:pt>
                <c:pt idx="32">
                  <c:v>1.7218965455287401</c:v>
                </c:pt>
                <c:pt idx="33">
                  <c:v>1.74811598082857</c:v>
                </c:pt>
                <c:pt idx="34">
                  <c:v>1.7192886823090501</c:v>
                </c:pt>
                <c:pt idx="35">
                  <c:v>1.93634541383698</c:v>
                </c:pt>
                <c:pt idx="36">
                  <c:v>1.60094420684187</c:v>
                </c:pt>
                <c:pt idx="37">
                  <c:v>1.4039054792669201</c:v>
                </c:pt>
                <c:pt idx="38">
                  <c:v>1.3955535548799101</c:v>
                </c:pt>
                <c:pt idx="39">
                  <c:v>1.4633036348083599</c:v>
                </c:pt>
                <c:pt idx="40">
                  <c:v>1.4052504072318199</c:v>
                </c:pt>
                <c:pt idx="41">
                  <c:v>1.42946507261836</c:v>
                </c:pt>
                <c:pt idx="42">
                  <c:v>1.4318302349924601</c:v>
                </c:pt>
                <c:pt idx="43">
                  <c:v>1.47396097040227</c:v>
                </c:pt>
                <c:pt idx="44">
                  <c:v>1.3374747878509401</c:v>
                </c:pt>
                <c:pt idx="45">
                  <c:v>1.5142800182171301</c:v>
                </c:pt>
                <c:pt idx="46">
                  <c:v>1.32923315184914</c:v>
                </c:pt>
                <c:pt idx="47">
                  <c:v>1.5658013213438899</c:v>
                </c:pt>
                <c:pt idx="48">
                  <c:v>1.40431787750415</c:v>
                </c:pt>
                <c:pt idx="49">
                  <c:v>1.5219950834712599</c:v>
                </c:pt>
                <c:pt idx="50">
                  <c:v>1.3730542950350799</c:v>
                </c:pt>
                <c:pt idx="51">
                  <c:v>1.47649877732558</c:v>
                </c:pt>
                <c:pt idx="52">
                  <c:v>1.4027972556028001</c:v>
                </c:pt>
                <c:pt idx="53">
                  <c:v>1.3129770115177899</c:v>
                </c:pt>
                <c:pt idx="54">
                  <c:v>1.3417783237610299</c:v>
                </c:pt>
                <c:pt idx="55">
                  <c:v>1.3159170125610899</c:v>
                </c:pt>
                <c:pt idx="56">
                  <c:v>1.2801985123400901</c:v>
                </c:pt>
                <c:pt idx="57">
                  <c:v>1.3474625940809799</c:v>
                </c:pt>
                <c:pt idx="58">
                  <c:v>1.3677865622190699</c:v>
                </c:pt>
                <c:pt idx="59">
                  <c:v>1.2853515284239101</c:v>
                </c:pt>
                <c:pt idx="60">
                  <c:v>1.2693538604756101</c:v>
                </c:pt>
                <c:pt idx="61">
                  <c:v>1.28965168739456</c:v>
                </c:pt>
                <c:pt idx="62">
                  <c:v>1.31036666780763</c:v>
                </c:pt>
                <c:pt idx="63">
                  <c:v>1.2840391002073901</c:v>
                </c:pt>
                <c:pt idx="64">
                  <c:v>1.29116926692599</c:v>
                </c:pt>
                <c:pt idx="65">
                  <c:v>1.31878213179381</c:v>
                </c:pt>
                <c:pt idx="66">
                  <c:v>1.26663677731119</c:v>
                </c:pt>
                <c:pt idx="67">
                  <c:v>0.90629459557452496</c:v>
                </c:pt>
                <c:pt idx="68">
                  <c:v>0.899614944528912</c:v>
                </c:pt>
                <c:pt idx="69">
                  <c:v>1.50541891125556</c:v>
                </c:pt>
                <c:pt idx="70">
                  <c:v>1.63343123897849</c:v>
                </c:pt>
                <c:pt idx="71">
                  <c:v>1.55077688704614</c:v>
                </c:pt>
                <c:pt idx="72">
                  <c:v>1.21645747654667</c:v>
                </c:pt>
                <c:pt idx="73">
                  <c:v>1.2193237469579099</c:v>
                </c:pt>
                <c:pt idx="74">
                  <c:v>1.24452791685179</c:v>
                </c:pt>
                <c:pt idx="75">
                  <c:v>1.26433037912027</c:v>
                </c:pt>
                <c:pt idx="76">
                  <c:v>1.2986381550033499</c:v>
                </c:pt>
                <c:pt idx="77">
                  <c:v>1.29717766477768</c:v>
                </c:pt>
                <c:pt idx="78">
                  <c:v>1.1820058388742001</c:v>
                </c:pt>
                <c:pt idx="79">
                  <c:v>1.0553221408845499</c:v>
                </c:pt>
                <c:pt idx="80">
                  <c:v>1.1346881707768099</c:v>
                </c:pt>
                <c:pt idx="81">
                  <c:v>1.1347446049076999</c:v>
                </c:pt>
                <c:pt idx="82">
                  <c:v>1.1487843740771599</c:v>
                </c:pt>
                <c:pt idx="83">
                  <c:v>1.2159418993255799</c:v>
                </c:pt>
                <c:pt idx="84">
                  <c:v>1.0056044737222301</c:v>
                </c:pt>
                <c:pt idx="85">
                  <c:v>1.00178777971703</c:v>
                </c:pt>
                <c:pt idx="86">
                  <c:v>1.0010061529325101</c:v>
                </c:pt>
                <c:pt idx="87">
                  <c:v>1.1306202755707699</c:v>
                </c:pt>
                <c:pt idx="88">
                  <c:v>1.1539135493949599</c:v>
                </c:pt>
                <c:pt idx="89">
                  <c:v>1.15117643668156</c:v>
                </c:pt>
                <c:pt idx="90">
                  <c:v>1.24690931911921</c:v>
                </c:pt>
                <c:pt idx="91">
                  <c:v>1.2195049765782</c:v>
                </c:pt>
                <c:pt idx="92">
                  <c:v>1.2162778315290801</c:v>
                </c:pt>
                <c:pt idx="93">
                  <c:v>0.999167242624171</c:v>
                </c:pt>
                <c:pt idx="94">
                  <c:v>1.0010062431525799</c:v>
                </c:pt>
                <c:pt idx="95">
                  <c:v>1</c:v>
                </c:pt>
                <c:pt idx="96">
                  <c:v>1.00094483999728</c:v>
                </c:pt>
                <c:pt idx="97">
                  <c:v>1.01143698917161</c:v>
                </c:pt>
                <c:pt idx="98">
                  <c:v>1.0064793454434899</c:v>
                </c:pt>
                <c:pt idx="99">
                  <c:v>1.0035698248138401</c:v>
                </c:pt>
                <c:pt idx="100">
                  <c:v>1.0072029003085099</c:v>
                </c:pt>
                <c:pt idx="101">
                  <c:v>1.0003271328499801</c:v>
                </c:pt>
                <c:pt idx="102">
                  <c:v>1.0034841244457</c:v>
                </c:pt>
                <c:pt idx="103">
                  <c:v>0.99931441825203604</c:v>
                </c:pt>
                <c:pt idx="104">
                  <c:v>0.99917146710733795</c:v>
                </c:pt>
                <c:pt idx="105">
                  <c:v>0.99837290137043999</c:v>
                </c:pt>
                <c:pt idx="106">
                  <c:v>0.998958076942983</c:v>
                </c:pt>
                <c:pt idx="107">
                  <c:v>0.98710161692957199</c:v>
                </c:pt>
                <c:pt idx="108">
                  <c:v>0.98697741500771696</c:v>
                </c:pt>
                <c:pt idx="109">
                  <c:v>0.99949000396511001</c:v>
                </c:pt>
                <c:pt idx="110">
                  <c:v>1.00015689968404</c:v>
                </c:pt>
                <c:pt idx="111">
                  <c:v>0.98157359112306797</c:v>
                </c:pt>
                <c:pt idx="112">
                  <c:v>1.00014206828501</c:v>
                </c:pt>
                <c:pt idx="113">
                  <c:v>0.99994465644220798</c:v>
                </c:pt>
                <c:pt idx="114">
                  <c:v>0.99953969849941804</c:v>
                </c:pt>
                <c:pt idx="115">
                  <c:v>1.03068675993369</c:v>
                </c:pt>
                <c:pt idx="116">
                  <c:v>1.1714679130399901</c:v>
                </c:pt>
                <c:pt idx="117">
                  <c:v>1.7048282345891399</c:v>
                </c:pt>
                <c:pt idx="118">
                  <c:v>1.7081833755244999</c:v>
                </c:pt>
                <c:pt idx="119">
                  <c:v>1.7475337044635799</c:v>
                </c:pt>
                <c:pt idx="120">
                  <c:v>1.23246369629747</c:v>
                </c:pt>
                <c:pt idx="121">
                  <c:v>1.24932740539902</c:v>
                </c:pt>
                <c:pt idx="122">
                  <c:v>1.25852911023397</c:v>
                </c:pt>
                <c:pt idx="123">
                  <c:v>1.23834845054327</c:v>
                </c:pt>
                <c:pt idx="124">
                  <c:v>1.31671190342094</c:v>
                </c:pt>
                <c:pt idx="125">
                  <c:v>1.3592141003123399</c:v>
                </c:pt>
                <c:pt idx="126">
                  <c:v>1.8788588054822499</c:v>
                </c:pt>
                <c:pt idx="127">
                  <c:v>1.8914737684642</c:v>
                </c:pt>
                <c:pt idx="128">
                  <c:v>1.94393746946975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D0-45CB-A7DF-619A87A06D21}"/>
            </c:ext>
          </c:extLst>
        </c:ser>
        <c:ser>
          <c:idx val="1"/>
          <c:order val="1"/>
          <c:tx>
            <c:strRef>
              <c:f>Comercial!$H$1</c:f>
              <c:strCache>
                <c:ptCount val="1"/>
                <c:pt idx="0">
                  <c:v>Roche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Comercial!$F$2:$F$130</c:f>
              <c:strCache>
                <c:ptCount val="129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</c:strCache>
            </c:strRef>
          </c:cat>
          <c:val>
            <c:numRef>
              <c:f>Comercial!$H$2:$H$130</c:f>
              <c:numCache>
                <c:formatCode>General</c:formatCode>
                <c:ptCount val="129"/>
                <c:pt idx="0">
                  <c:v>2.34012495897211</c:v>
                </c:pt>
                <c:pt idx="1">
                  <c:v>2.40389914240781</c:v>
                </c:pt>
                <c:pt idx="2">
                  <c:v>2.4480114715922601</c:v>
                </c:pt>
                <c:pt idx="3">
                  <c:v>2.3362992176374</c:v>
                </c:pt>
                <c:pt idx="4">
                  <c:v>2.2322095350035198</c:v>
                </c:pt>
                <c:pt idx="5">
                  <c:v>2.2951670131356199</c:v>
                </c:pt>
                <c:pt idx="6">
                  <c:v>2.2961420198796501</c:v>
                </c:pt>
                <c:pt idx="7">
                  <c:v>2.2863725833126698</c:v>
                </c:pt>
                <c:pt idx="8">
                  <c:v>2.31976505871949</c:v>
                </c:pt>
                <c:pt idx="15">
                  <c:v>2.38551099574119</c:v>
                </c:pt>
                <c:pt idx="16">
                  <c:v>2.4204174281147002</c:v>
                </c:pt>
                <c:pt idx="17">
                  <c:v>2.4799172298510199</c:v>
                </c:pt>
                <c:pt idx="18">
                  <c:v>2.4959992792200598</c:v>
                </c:pt>
                <c:pt idx="19">
                  <c:v>2.55094486864559</c:v>
                </c:pt>
                <c:pt idx="20">
                  <c:v>2.6445016220530499</c:v>
                </c:pt>
                <c:pt idx="21">
                  <c:v>2.50891564584024</c:v>
                </c:pt>
                <c:pt idx="22">
                  <c:v>2.3815914128097901</c:v>
                </c:pt>
                <c:pt idx="23">
                  <c:v>2.4491153068808198</c:v>
                </c:pt>
                <c:pt idx="24">
                  <c:v>2.3237153605496199</c:v>
                </c:pt>
                <c:pt idx="25">
                  <c:v>2.3763279871679299</c:v>
                </c:pt>
                <c:pt idx="26">
                  <c:v>2.4678636959289202</c:v>
                </c:pt>
                <c:pt idx="30">
                  <c:v>2.29193840136436</c:v>
                </c:pt>
                <c:pt idx="31">
                  <c:v>2.3823660912145899</c:v>
                </c:pt>
                <c:pt idx="32">
                  <c:v>2.33506705687445</c:v>
                </c:pt>
                <c:pt idx="33">
                  <c:v>2.2981370583852399</c:v>
                </c:pt>
                <c:pt idx="34">
                  <c:v>2.2920646361255699</c:v>
                </c:pt>
                <c:pt idx="35">
                  <c:v>2.3514068332871401</c:v>
                </c:pt>
                <c:pt idx="36">
                  <c:v>2.25392302407682</c:v>
                </c:pt>
                <c:pt idx="37">
                  <c:v>2.24805277402475</c:v>
                </c:pt>
                <c:pt idx="38">
                  <c:v>2.2809834816509502</c:v>
                </c:pt>
                <c:pt idx="39">
                  <c:v>2.2953675315816202</c:v>
                </c:pt>
                <c:pt idx="40">
                  <c:v>2.1641013971926699</c:v>
                </c:pt>
                <c:pt idx="41">
                  <c:v>1.93400122413384</c:v>
                </c:pt>
                <c:pt idx="42">
                  <c:v>1.97709158687182</c:v>
                </c:pt>
                <c:pt idx="43">
                  <c:v>1.9207090863501199</c:v>
                </c:pt>
                <c:pt idx="44">
                  <c:v>1.9035735741429001</c:v>
                </c:pt>
                <c:pt idx="45">
                  <c:v>1.9546046131379999</c:v>
                </c:pt>
                <c:pt idx="46">
                  <c:v>1.8241218148502101</c:v>
                </c:pt>
                <c:pt idx="47">
                  <c:v>1.8840875179957199</c:v>
                </c:pt>
                <c:pt idx="51">
                  <c:v>1.5218333860291799</c:v>
                </c:pt>
                <c:pt idx="52">
                  <c:v>1.5294456132566601</c:v>
                </c:pt>
                <c:pt idx="53">
                  <c:v>1.5204537230731201</c:v>
                </c:pt>
                <c:pt idx="54">
                  <c:v>1.51788841506453</c:v>
                </c:pt>
                <c:pt idx="55">
                  <c:v>1.53353647161911</c:v>
                </c:pt>
                <c:pt idx="56">
                  <c:v>1.51188481692038</c:v>
                </c:pt>
                <c:pt idx="57">
                  <c:v>1.50630453680562</c:v>
                </c:pt>
                <c:pt idx="58">
                  <c:v>1.51117611557783</c:v>
                </c:pt>
                <c:pt idx="59">
                  <c:v>1.4996123913302299</c:v>
                </c:pt>
                <c:pt idx="60">
                  <c:v>1.54176788561233</c:v>
                </c:pt>
                <c:pt idx="61">
                  <c:v>1.4987689439416001</c:v>
                </c:pt>
                <c:pt idx="62">
                  <c:v>1.50633973995392</c:v>
                </c:pt>
                <c:pt idx="63">
                  <c:v>1.51808086163851</c:v>
                </c:pt>
                <c:pt idx="64">
                  <c:v>1.50484614232268</c:v>
                </c:pt>
                <c:pt idx="65">
                  <c:v>1.49593667252263</c:v>
                </c:pt>
                <c:pt idx="66">
                  <c:v>1.4848225204957</c:v>
                </c:pt>
                <c:pt idx="67">
                  <c:v>1.4958356435048299</c:v>
                </c:pt>
                <c:pt idx="68">
                  <c:v>1.4689487676291</c:v>
                </c:pt>
                <c:pt idx="72">
                  <c:v>1.4508745495958</c:v>
                </c:pt>
                <c:pt idx="73">
                  <c:v>1.4413087780056999</c:v>
                </c:pt>
                <c:pt idx="74">
                  <c:v>1.43769790933718</c:v>
                </c:pt>
                <c:pt idx="75">
                  <c:v>1.4337082691854</c:v>
                </c:pt>
                <c:pt idx="76">
                  <c:v>1.41435868888737</c:v>
                </c:pt>
                <c:pt idx="77">
                  <c:v>1.42876219586374</c:v>
                </c:pt>
                <c:pt idx="78">
                  <c:v>1.4272036467125999</c:v>
                </c:pt>
                <c:pt idx="79">
                  <c:v>1.41503830227886</c:v>
                </c:pt>
                <c:pt idx="80">
                  <c:v>1.1767535130506099</c:v>
                </c:pt>
                <c:pt idx="81">
                  <c:v>1.04850086273517</c:v>
                </c:pt>
                <c:pt idx="82">
                  <c:v>1.0481499245583299</c:v>
                </c:pt>
                <c:pt idx="83">
                  <c:v>1.0448524701305</c:v>
                </c:pt>
                <c:pt idx="84">
                  <c:v>1.0097923057592</c:v>
                </c:pt>
                <c:pt idx="85">
                  <c:v>1.0012091804169101</c:v>
                </c:pt>
                <c:pt idx="86">
                  <c:v>1.0010119043902901</c:v>
                </c:pt>
                <c:pt idx="87">
                  <c:v>1.00132142137017</c:v>
                </c:pt>
                <c:pt idx="88">
                  <c:v>1.00107499082865</c:v>
                </c:pt>
                <c:pt idx="89">
                  <c:v>1.0021901996720299</c:v>
                </c:pt>
                <c:pt idx="90">
                  <c:v>1.0006319767102101</c:v>
                </c:pt>
                <c:pt idx="91">
                  <c:v>1.00067077334778</c:v>
                </c:pt>
                <c:pt idx="92">
                  <c:v>1.00027407917942</c:v>
                </c:pt>
                <c:pt idx="93">
                  <c:v>1.0003815859429499</c:v>
                </c:pt>
                <c:pt idx="94">
                  <c:v>1.0001739633676801</c:v>
                </c:pt>
                <c:pt idx="95">
                  <c:v>1</c:v>
                </c:pt>
                <c:pt idx="96">
                  <c:v>1.00032760950913</c:v>
                </c:pt>
                <c:pt idx="97">
                  <c:v>1.0001635150845101</c:v>
                </c:pt>
                <c:pt idx="98">
                  <c:v>1.0009024222912699</c:v>
                </c:pt>
                <c:pt idx="99">
                  <c:v>1.00508658807046</c:v>
                </c:pt>
                <c:pt idx="100">
                  <c:v>1.0224164973015699</c:v>
                </c:pt>
                <c:pt idx="101">
                  <c:v>1.0284963486549401</c:v>
                </c:pt>
                <c:pt idx="102">
                  <c:v>1.0322849251992099</c:v>
                </c:pt>
                <c:pt idx="103">
                  <c:v>1.03369669130482</c:v>
                </c:pt>
                <c:pt idx="104">
                  <c:v>1.03308505937669</c:v>
                </c:pt>
                <c:pt idx="105">
                  <c:v>1.03629863072852</c:v>
                </c:pt>
                <c:pt idx="106">
                  <c:v>1.0347418583530801</c:v>
                </c:pt>
                <c:pt idx="107">
                  <c:v>1.0309295917197401</c:v>
                </c:pt>
                <c:pt idx="108">
                  <c:v>1.0306910377819101</c:v>
                </c:pt>
                <c:pt idx="109">
                  <c:v>1.0420135151237899</c:v>
                </c:pt>
                <c:pt idx="110">
                  <c:v>1.0481418022436599</c:v>
                </c:pt>
                <c:pt idx="111">
                  <c:v>1.0595049588001599</c:v>
                </c:pt>
                <c:pt idx="112">
                  <c:v>1.05563115231356</c:v>
                </c:pt>
                <c:pt idx="113">
                  <c:v>1.0609443753311101</c:v>
                </c:pt>
                <c:pt idx="114">
                  <c:v>1.1167190397293301</c:v>
                </c:pt>
                <c:pt idx="115">
                  <c:v>1.15706463130106</c:v>
                </c:pt>
                <c:pt idx="116">
                  <c:v>1.15859596279132</c:v>
                </c:pt>
                <c:pt idx="117">
                  <c:v>1.15502077397113</c:v>
                </c:pt>
                <c:pt idx="118">
                  <c:v>1.16042810207001</c:v>
                </c:pt>
                <c:pt idx="119">
                  <c:v>1.1657882308801299</c:v>
                </c:pt>
                <c:pt idx="120">
                  <c:v>1.1591405307795799</c:v>
                </c:pt>
                <c:pt idx="121">
                  <c:v>1.1668972999218901</c:v>
                </c:pt>
                <c:pt idx="122">
                  <c:v>1.17126221141357</c:v>
                </c:pt>
                <c:pt idx="123">
                  <c:v>1.16840699699608</c:v>
                </c:pt>
                <c:pt idx="124">
                  <c:v>1.1699738377634299</c:v>
                </c:pt>
                <c:pt idx="125">
                  <c:v>1.18051927936545</c:v>
                </c:pt>
                <c:pt idx="126">
                  <c:v>1.21584934363054</c:v>
                </c:pt>
                <c:pt idx="127">
                  <c:v>1.2215810451193101</c:v>
                </c:pt>
                <c:pt idx="128">
                  <c:v>1.2214671106906301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D0-45CB-A7DF-619A87A06D21}"/>
            </c:ext>
          </c:extLst>
        </c:ser>
        <c:ser>
          <c:idx val="2"/>
          <c:order val="2"/>
          <c:tx>
            <c:strRef>
              <c:f>Comercial!$I$1</c:f>
              <c:strCache>
                <c:ptCount val="1"/>
                <c:pt idx="0">
                  <c:v>Pfizer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Comercial!$F$2:$F$130</c:f>
              <c:strCache>
                <c:ptCount val="129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</c:strCache>
            </c:strRef>
          </c:cat>
          <c:val>
            <c:numRef>
              <c:f>Comercial!$I$2:$I$130</c:f>
              <c:numCache>
                <c:formatCode>General</c:formatCode>
                <c:ptCount val="129"/>
                <c:pt idx="0">
                  <c:v>1.3287555611438999</c:v>
                </c:pt>
                <c:pt idx="1">
                  <c:v>1.3123996535526199</c:v>
                </c:pt>
                <c:pt idx="2">
                  <c:v>1.35204478214825</c:v>
                </c:pt>
                <c:pt idx="3">
                  <c:v>1.3064895426085801</c:v>
                </c:pt>
                <c:pt idx="4">
                  <c:v>1.3173972860480501</c:v>
                </c:pt>
                <c:pt idx="5">
                  <c:v>1.30305705228452</c:v>
                </c:pt>
                <c:pt idx="6">
                  <c:v>1.25257633865857</c:v>
                </c:pt>
                <c:pt idx="7">
                  <c:v>1.3456960574344801</c:v>
                </c:pt>
                <c:pt idx="8">
                  <c:v>1.2951163908401999</c:v>
                </c:pt>
                <c:pt idx="9">
                  <c:v>1.2990086061066299</c:v>
                </c:pt>
                <c:pt idx="10">
                  <c:v>1.3018814917514301</c:v>
                </c:pt>
                <c:pt idx="11">
                  <c:v>1.29343142127165</c:v>
                </c:pt>
                <c:pt idx="12">
                  <c:v>1.4420582110725499</c:v>
                </c:pt>
                <c:pt idx="13">
                  <c:v>1.32334706514342</c:v>
                </c:pt>
                <c:pt idx="14">
                  <c:v>1.36190517876926</c:v>
                </c:pt>
                <c:pt idx="15">
                  <c:v>1.3439134471918399</c:v>
                </c:pt>
                <c:pt idx="16">
                  <c:v>1.3229211723227601</c:v>
                </c:pt>
                <c:pt idx="17">
                  <c:v>1.33149032406525</c:v>
                </c:pt>
                <c:pt idx="18">
                  <c:v>1.3662983858400499</c:v>
                </c:pt>
                <c:pt idx="19">
                  <c:v>1.3408866368815</c:v>
                </c:pt>
                <c:pt idx="20">
                  <c:v>1.3192921022847299</c:v>
                </c:pt>
                <c:pt idx="27">
                  <c:v>1.3874757078059501</c:v>
                </c:pt>
                <c:pt idx="28">
                  <c:v>1.3738885042522799</c:v>
                </c:pt>
                <c:pt idx="29">
                  <c:v>1.3636359723406299</c:v>
                </c:pt>
                <c:pt idx="30">
                  <c:v>1.3695452489739099</c:v>
                </c:pt>
                <c:pt idx="31">
                  <c:v>1.3583011217235299</c:v>
                </c:pt>
                <c:pt idx="32">
                  <c:v>1.39228972375533</c:v>
                </c:pt>
                <c:pt idx="33">
                  <c:v>1.4238730940197399</c:v>
                </c:pt>
                <c:pt idx="34">
                  <c:v>1.3828188568163799</c:v>
                </c:pt>
                <c:pt idx="35">
                  <c:v>1.3901404935361901</c:v>
                </c:pt>
                <c:pt idx="36">
                  <c:v>1.3918342234131</c:v>
                </c:pt>
                <c:pt idx="37">
                  <c:v>1.3644475682002799</c:v>
                </c:pt>
                <c:pt idx="38">
                  <c:v>1.3575504932104701</c:v>
                </c:pt>
                <c:pt idx="39">
                  <c:v>1.49535418518235</c:v>
                </c:pt>
                <c:pt idx="40">
                  <c:v>1.4447123525704</c:v>
                </c:pt>
                <c:pt idx="41">
                  <c:v>1.42439117221059</c:v>
                </c:pt>
                <c:pt idx="42">
                  <c:v>1.4472992875641999</c:v>
                </c:pt>
                <c:pt idx="43">
                  <c:v>1.3913878590291</c:v>
                </c:pt>
                <c:pt idx="44">
                  <c:v>1.40934265246653</c:v>
                </c:pt>
                <c:pt idx="45">
                  <c:v>1.42089414607112</c:v>
                </c:pt>
                <c:pt idx="46">
                  <c:v>1.41399778514902</c:v>
                </c:pt>
                <c:pt idx="47">
                  <c:v>1.44104525369306</c:v>
                </c:pt>
                <c:pt idx="48">
                  <c:v>1.43888123458964</c:v>
                </c:pt>
                <c:pt idx="49">
                  <c:v>1.4014290404848799</c:v>
                </c:pt>
                <c:pt idx="50">
                  <c:v>1.3966073892617501</c:v>
                </c:pt>
                <c:pt idx="51">
                  <c:v>1.40147188483593</c:v>
                </c:pt>
                <c:pt idx="52">
                  <c:v>1.4130178592790901</c:v>
                </c:pt>
                <c:pt idx="53">
                  <c:v>1.3446820188089399</c:v>
                </c:pt>
                <c:pt idx="54">
                  <c:v>1.36500358586446</c:v>
                </c:pt>
                <c:pt idx="55">
                  <c:v>1.4405369050266701</c:v>
                </c:pt>
                <c:pt idx="56">
                  <c:v>1.3624451604841901</c:v>
                </c:pt>
                <c:pt idx="60">
                  <c:v>1.3566606200637501</c:v>
                </c:pt>
                <c:pt idx="61">
                  <c:v>1.36929158794759</c:v>
                </c:pt>
                <c:pt idx="62">
                  <c:v>1.3585937309741101</c:v>
                </c:pt>
                <c:pt idx="63">
                  <c:v>1.35078368307973</c:v>
                </c:pt>
                <c:pt idx="64">
                  <c:v>1.3618739760756899</c:v>
                </c:pt>
                <c:pt idx="65">
                  <c:v>1.42454578762588</c:v>
                </c:pt>
                <c:pt idx="66">
                  <c:v>1.3106098475421599</c:v>
                </c:pt>
                <c:pt idx="67">
                  <c:v>1.2949052972128701</c:v>
                </c:pt>
                <c:pt idx="68">
                  <c:v>1.1426730183240801</c:v>
                </c:pt>
                <c:pt idx="69">
                  <c:v>1.0920103604531799</c:v>
                </c:pt>
                <c:pt idx="70">
                  <c:v>1.10888333915713</c:v>
                </c:pt>
                <c:pt idx="71">
                  <c:v>1.1079438205460399</c:v>
                </c:pt>
                <c:pt idx="72">
                  <c:v>1.06880143337225</c:v>
                </c:pt>
                <c:pt idx="73">
                  <c:v>1.12701714033863</c:v>
                </c:pt>
                <c:pt idx="74">
                  <c:v>1.10002631020983</c:v>
                </c:pt>
                <c:pt idx="75">
                  <c:v>1.0546420868947699</c:v>
                </c:pt>
                <c:pt idx="76">
                  <c:v>1.07302608226388</c:v>
                </c:pt>
                <c:pt idx="77">
                  <c:v>1.07460607931281</c:v>
                </c:pt>
                <c:pt idx="78">
                  <c:v>1.07282033166163</c:v>
                </c:pt>
                <c:pt idx="79">
                  <c:v>1.06765400600993</c:v>
                </c:pt>
                <c:pt idx="80">
                  <c:v>1.07201134058504</c:v>
                </c:pt>
                <c:pt idx="81">
                  <c:v>1.0563565290107</c:v>
                </c:pt>
                <c:pt idx="82">
                  <c:v>1.08630952426428</c:v>
                </c:pt>
                <c:pt idx="83">
                  <c:v>1.0699807366352201</c:v>
                </c:pt>
                <c:pt idx="84">
                  <c:v>1.04859719890117</c:v>
                </c:pt>
                <c:pt idx="85">
                  <c:v>1.0950154701586201</c:v>
                </c:pt>
                <c:pt idx="86">
                  <c:v>1.0576489232721</c:v>
                </c:pt>
                <c:pt idx="87">
                  <c:v>1.0539356086107601</c:v>
                </c:pt>
                <c:pt idx="88">
                  <c:v>1.0397224279194699</c:v>
                </c:pt>
                <c:pt idx="89">
                  <c:v>1.04607389523351</c:v>
                </c:pt>
                <c:pt idx="90">
                  <c:v>1.00147680430691</c:v>
                </c:pt>
                <c:pt idx="91">
                  <c:v>1.0099626152785399</c:v>
                </c:pt>
                <c:pt idx="92">
                  <c:v>1.0033335102009799</c:v>
                </c:pt>
                <c:pt idx="93">
                  <c:v>1.01209961889027</c:v>
                </c:pt>
                <c:pt idx="94">
                  <c:v>1.00890902132482</c:v>
                </c:pt>
                <c:pt idx="95">
                  <c:v>1</c:v>
                </c:pt>
                <c:pt idx="96">
                  <c:v>1.0226598228231101</c:v>
                </c:pt>
                <c:pt idx="97">
                  <c:v>1.0472213826479599</c:v>
                </c:pt>
                <c:pt idx="98">
                  <c:v>1.07272160329438</c:v>
                </c:pt>
                <c:pt idx="99">
                  <c:v>1.0492408102327699</c:v>
                </c:pt>
                <c:pt idx="100">
                  <c:v>1.0589065467043599</c:v>
                </c:pt>
                <c:pt idx="101">
                  <c:v>1.0776185393190101</c:v>
                </c:pt>
                <c:pt idx="102">
                  <c:v>1.07247896798391</c:v>
                </c:pt>
                <c:pt idx="103">
                  <c:v>1.0931540747572699</c:v>
                </c:pt>
                <c:pt idx="104">
                  <c:v>1.0930048430250101</c:v>
                </c:pt>
                <c:pt idx="105">
                  <c:v>1.07134134528776</c:v>
                </c:pt>
                <c:pt idx="106">
                  <c:v>1.0514141180093499</c:v>
                </c:pt>
                <c:pt idx="107">
                  <c:v>1.05855185511542</c:v>
                </c:pt>
                <c:pt idx="108">
                  <c:v>1.1038124298610399</c:v>
                </c:pt>
                <c:pt idx="109">
                  <c:v>1.11777960737328</c:v>
                </c:pt>
                <c:pt idx="110">
                  <c:v>1.1583721683756401</c:v>
                </c:pt>
                <c:pt idx="111">
                  <c:v>1.14552354484869</c:v>
                </c:pt>
                <c:pt idx="112">
                  <c:v>1.1478777457354199</c:v>
                </c:pt>
                <c:pt idx="113">
                  <c:v>1.14109418559424</c:v>
                </c:pt>
                <c:pt idx="114">
                  <c:v>1.16187709551581</c:v>
                </c:pt>
                <c:pt idx="115">
                  <c:v>1.14000687472061</c:v>
                </c:pt>
                <c:pt idx="116">
                  <c:v>1.16413296449424</c:v>
                </c:pt>
                <c:pt idx="117">
                  <c:v>1.1916822536565701</c:v>
                </c:pt>
                <c:pt idx="118">
                  <c:v>1.19508165759336</c:v>
                </c:pt>
                <c:pt idx="119">
                  <c:v>1.1904216457437</c:v>
                </c:pt>
                <c:pt idx="120">
                  <c:v>1.2026614862712299</c:v>
                </c:pt>
                <c:pt idx="121">
                  <c:v>1.2513322238259299</c:v>
                </c:pt>
                <c:pt idx="122">
                  <c:v>1.32453983996993</c:v>
                </c:pt>
                <c:pt idx="123">
                  <c:v>1.2280892462777799</c:v>
                </c:pt>
                <c:pt idx="124">
                  <c:v>1.25429127175211</c:v>
                </c:pt>
                <c:pt idx="125">
                  <c:v>1.2142990837195899</c:v>
                </c:pt>
                <c:pt idx="126">
                  <c:v>1.2148783296700401</c:v>
                </c:pt>
                <c:pt idx="127">
                  <c:v>1.25112199339635</c:v>
                </c:pt>
                <c:pt idx="128">
                  <c:v>1.1936453484907701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D0-45CB-A7DF-619A87A06D21}"/>
            </c:ext>
          </c:extLst>
        </c:ser>
        <c:ser>
          <c:idx val="3"/>
          <c:order val="3"/>
          <c:tx>
            <c:strRef>
              <c:f>Comercial!$J$1</c:f>
              <c:strCache>
                <c:ptCount val="1"/>
                <c:pt idx="0">
                  <c:v>Astrazeneca</c:v>
                </c:pt>
              </c:strCache>
            </c:strRef>
          </c:tx>
          <c:spPr>
            <a:ln w="95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Comercial!$F$2:$F$130</c:f>
              <c:strCache>
                <c:ptCount val="129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</c:strCache>
            </c:strRef>
          </c:cat>
          <c:val>
            <c:numRef>
              <c:f>Comercial!$J$2:$J$130</c:f>
              <c:numCache>
                <c:formatCode>General</c:formatCode>
                <c:ptCount val="129"/>
                <c:pt idx="0">
                  <c:v>1.3582961818284101</c:v>
                </c:pt>
                <c:pt idx="1">
                  <c:v>1.4480796678588601</c:v>
                </c:pt>
                <c:pt idx="2">
                  <c:v>1.44375033878712</c:v>
                </c:pt>
                <c:pt idx="3">
                  <c:v>1.48150117359043</c:v>
                </c:pt>
                <c:pt idx="4">
                  <c:v>1.5130188987473301</c:v>
                </c:pt>
                <c:pt idx="5">
                  <c:v>1.5023351433860199</c:v>
                </c:pt>
                <c:pt idx="6">
                  <c:v>1.31536871124071</c:v>
                </c:pt>
                <c:pt idx="7">
                  <c:v>1.4994561042922201</c:v>
                </c:pt>
                <c:pt idx="8">
                  <c:v>1.42980555467356</c:v>
                </c:pt>
                <c:pt idx="9">
                  <c:v>1.4668550135809699</c:v>
                </c:pt>
                <c:pt idx="10">
                  <c:v>1.5680487871866999</c:v>
                </c:pt>
                <c:pt idx="11">
                  <c:v>1.48404687685068</c:v>
                </c:pt>
                <c:pt idx="12">
                  <c:v>1.3294954852901599</c:v>
                </c:pt>
                <c:pt idx="13">
                  <c:v>1.3685796556604799</c:v>
                </c:pt>
                <c:pt idx="14">
                  <c:v>1.3555810023044299</c:v>
                </c:pt>
                <c:pt idx="15">
                  <c:v>1.31977219200477</c:v>
                </c:pt>
                <c:pt idx="16">
                  <c:v>1.4012465950872499</c:v>
                </c:pt>
                <c:pt idx="17">
                  <c:v>1.3560779283829101</c:v>
                </c:pt>
                <c:pt idx="18">
                  <c:v>1.3628828252437</c:v>
                </c:pt>
                <c:pt idx="19">
                  <c:v>1.33952367655753</c:v>
                </c:pt>
                <c:pt idx="20">
                  <c:v>1.38537345747508</c:v>
                </c:pt>
                <c:pt idx="21">
                  <c:v>1.3834939647883699</c:v>
                </c:pt>
                <c:pt idx="22">
                  <c:v>1.3208452211419399</c:v>
                </c:pt>
                <c:pt idx="23">
                  <c:v>1.40339698370355</c:v>
                </c:pt>
                <c:pt idx="24">
                  <c:v>1.38440009979427</c:v>
                </c:pt>
                <c:pt idx="25">
                  <c:v>1.4463131222652601</c:v>
                </c:pt>
                <c:pt idx="26">
                  <c:v>1.4503915722885701</c:v>
                </c:pt>
                <c:pt idx="27">
                  <c:v>1.4438575043925801</c:v>
                </c:pt>
                <c:pt idx="28">
                  <c:v>1.4401933442374899</c:v>
                </c:pt>
                <c:pt idx="29">
                  <c:v>1.5134149689683001</c:v>
                </c:pt>
                <c:pt idx="30">
                  <c:v>1.43208572093463</c:v>
                </c:pt>
                <c:pt idx="31">
                  <c:v>1.8387181697366299</c:v>
                </c:pt>
                <c:pt idx="32">
                  <c:v>1.7986141736171</c:v>
                </c:pt>
                <c:pt idx="33">
                  <c:v>1.84980259855461</c:v>
                </c:pt>
                <c:pt idx="34">
                  <c:v>1.8840427668986199</c:v>
                </c:pt>
                <c:pt idx="35">
                  <c:v>1.9003299486937399</c:v>
                </c:pt>
                <c:pt idx="36">
                  <c:v>1.79939862617298</c:v>
                </c:pt>
                <c:pt idx="37">
                  <c:v>1.8177194079071599</c:v>
                </c:pt>
                <c:pt idx="38">
                  <c:v>1.89087063592527</c:v>
                </c:pt>
                <c:pt idx="39">
                  <c:v>1.8982414792733799</c:v>
                </c:pt>
                <c:pt idx="40">
                  <c:v>1.8950446095121201</c:v>
                </c:pt>
                <c:pt idx="41">
                  <c:v>1.89486940629384</c:v>
                </c:pt>
                <c:pt idx="42">
                  <c:v>1.90450675660359</c:v>
                </c:pt>
                <c:pt idx="43">
                  <c:v>1.86325129290034</c:v>
                </c:pt>
                <c:pt idx="44">
                  <c:v>1.8970219958310499</c:v>
                </c:pt>
                <c:pt idx="45">
                  <c:v>1.85589698508224</c:v>
                </c:pt>
                <c:pt idx="46">
                  <c:v>1.9034901344739901</c:v>
                </c:pt>
                <c:pt idx="47">
                  <c:v>1.8802511057352</c:v>
                </c:pt>
                <c:pt idx="51">
                  <c:v>1.97262933494375</c:v>
                </c:pt>
                <c:pt idx="52">
                  <c:v>1.9253106396455399</c:v>
                </c:pt>
                <c:pt idx="53">
                  <c:v>1.8974841852995801</c:v>
                </c:pt>
                <c:pt idx="54">
                  <c:v>1.9002174677311401</c:v>
                </c:pt>
                <c:pt idx="55">
                  <c:v>1.9649744226172601</c:v>
                </c:pt>
                <c:pt idx="56">
                  <c:v>1.8772937920188399</c:v>
                </c:pt>
                <c:pt idx="57">
                  <c:v>1.9472580546409399</c:v>
                </c:pt>
                <c:pt idx="58">
                  <c:v>1.98423454845244</c:v>
                </c:pt>
                <c:pt idx="59">
                  <c:v>1.9246615811441199</c:v>
                </c:pt>
                <c:pt idx="60">
                  <c:v>1.9080123262462301</c:v>
                </c:pt>
                <c:pt idx="61">
                  <c:v>1.91040177189015</c:v>
                </c:pt>
                <c:pt idx="62">
                  <c:v>2.0620553130510801</c:v>
                </c:pt>
                <c:pt idx="63">
                  <c:v>2.21718484113795</c:v>
                </c:pt>
                <c:pt idx="64">
                  <c:v>1.7543208490750899</c:v>
                </c:pt>
                <c:pt idx="65">
                  <c:v>1.73651970067494</c:v>
                </c:pt>
                <c:pt idx="66">
                  <c:v>1.9245892338375601</c:v>
                </c:pt>
                <c:pt idx="67">
                  <c:v>2.0565197126880701</c:v>
                </c:pt>
                <c:pt idx="68">
                  <c:v>1.91200929160669</c:v>
                </c:pt>
                <c:pt idx="69">
                  <c:v>1.9805325675961001</c:v>
                </c:pt>
                <c:pt idx="70">
                  <c:v>1.99161026739951</c:v>
                </c:pt>
                <c:pt idx="71">
                  <c:v>1.89760697358988</c:v>
                </c:pt>
                <c:pt idx="72">
                  <c:v>1.7354883598207</c:v>
                </c:pt>
                <c:pt idx="73">
                  <c:v>1.7785978031235801</c:v>
                </c:pt>
                <c:pt idx="74">
                  <c:v>1.8913021439558599</c:v>
                </c:pt>
                <c:pt idx="75">
                  <c:v>1.82472714531889</c:v>
                </c:pt>
                <c:pt idx="76">
                  <c:v>1.74913987438074</c:v>
                </c:pt>
                <c:pt idx="77">
                  <c:v>1.81267719752667</c:v>
                </c:pt>
                <c:pt idx="78">
                  <c:v>1.5608417430052299</c:v>
                </c:pt>
                <c:pt idx="79">
                  <c:v>1.37534968882543</c:v>
                </c:pt>
                <c:pt idx="80">
                  <c:v>1.2897515537665301</c:v>
                </c:pt>
                <c:pt idx="81">
                  <c:v>1.2696689436842501</c:v>
                </c:pt>
                <c:pt idx="82">
                  <c:v>1.2080868258680399</c:v>
                </c:pt>
                <c:pt idx="83">
                  <c:v>1.1401985760942099</c:v>
                </c:pt>
                <c:pt idx="84">
                  <c:v>1.14965511320187</c:v>
                </c:pt>
                <c:pt idx="85">
                  <c:v>1.1656566164379001</c:v>
                </c:pt>
                <c:pt idx="86">
                  <c:v>1.1318399435088999</c:v>
                </c:pt>
                <c:pt idx="87">
                  <c:v>1.05186966869802</c:v>
                </c:pt>
                <c:pt idx="88">
                  <c:v>1.0538175507024801</c:v>
                </c:pt>
                <c:pt idx="89">
                  <c:v>1.05701664049537</c:v>
                </c:pt>
                <c:pt idx="90">
                  <c:v>1.0557715062556099</c:v>
                </c:pt>
                <c:pt idx="91">
                  <c:v>1.0194467585024101</c:v>
                </c:pt>
                <c:pt idx="92">
                  <c:v>1.02157879454652</c:v>
                </c:pt>
                <c:pt idx="93">
                  <c:v>1.0096012686616</c:v>
                </c:pt>
                <c:pt idx="94">
                  <c:v>1.00899376230289</c:v>
                </c:pt>
                <c:pt idx="95">
                  <c:v>1</c:v>
                </c:pt>
                <c:pt idx="96">
                  <c:v>1.00287011864583</c:v>
                </c:pt>
                <c:pt idx="97">
                  <c:v>1.0015648642774599</c:v>
                </c:pt>
                <c:pt idx="98">
                  <c:v>1.00714329818597</c:v>
                </c:pt>
                <c:pt idx="99">
                  <c:v>1.0098574363527399</c:v>
                </c:pt>
                <c:pt idx="100">
                  <c:v>1.01457585915528</c:v>
                </c:pt>
                <c:pt idx="101">
                  <c:v>1.02670458240617</c:v>
                </c:pt>
                <c:pt idx="102">
                  <c:v>1.03375887390535</c:v>
                </c:pt>
                <c:pt idx="103">
                  <c:v>1.0168483603598599</c:v>
                </c:pt>
                <c:pt idx="104">
                  <c:v>1.03603791330745</c:v>
                </c:pt>
                <c:pt idx="105">
                  <c:v>1.0399460032148899</c:v>
                </c:pt>
                <c:pt idx="106">
                  <c:v>1.04077107484431</c:v>
                </c:pt>
                <c:pt idx="107">
                  <c:v>1.0290032054101299</c:v>
                </c:pt>
                <c:pt idx="108">
                  <c:v>1.0997439273642899</c:v>
                </c:pt>
                <c:pt idx="109">
                  <c:v>1.0995612857154</c:v>
                </c:pt>
                <c:pt idx="110">
                  <c:v>1.0915423848987</c:v>
                </c:pt>
                <c:pt idx="111">
                  <c:v>1.0957214745355901</c:v>
                </c:pt>
                <c:pt idx="112">
                  <c:v>1.10311398219362</c:v>
                </c:pt>
                <c:pt idx="113">
                  <c:v>1.1190373345601199</c:v>
                </c:pt>
                <c:pt idx="114">
                  <c:v>1.1245199917977899</c:v>
                </c:pt>
                <c:pt idx="115">
                  <c:v>1.1187795631156601</c:v>
                </c:pt>
                <c:pt idx="116">
                  <c:v>1.1308875635128901</c:v>
                </c:pt>
                <c:pt idx="117">
                  <c:v>1.15487117417468</c:v>
                </c:pt>
                <c:pt idx="118">
                  <c:v>1.0917840354403601</c:v>
                </c:pt>
                <c:pt idx="119">
                  <c:v>1.11092495236807</c:v>
                </c:pt>
                <c:pt idx="120">
                  <c:v>1.1339148319883201</c:v>
                </c:pt>
                <c:pt idx="121">
                  <c:v>1.1281454684116401</c:v>
                </c:pt>
                <c:pt idx="122">
                  <c:v>1.11173772300984</c:v>
                </c:pt>
                <c:pt idx="123">
                  <c:v>1.11251967977202</c:v>
                </c:pt>
                <c:pt idx="124">
                  <c:v>1.1478143320699801</c:v>
                </c:pt>
                <c:pt idx="125">
                  <c:v>1.1401755534948499</c:v>
                </c:pt>
                <c:pt idx="126">
                  <c:v>1.14136381271313</c:v>
                </c:pt>
                <c:pt idx="127">
                  <c:v>1.1302566760344801</c:v>
                </c:pt>
                <c:pt idx="128">
                  <c:v>1.13207550256751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D0-45CB-A7DF-619A87A06D21}"/>
            </c:ext>
          </c:extLst>
        </c:ser>
        <c:ser>
          <c:idx val="4"/>
          <c:order val="4"/>
          <c:tx>
            <c:strRef>
              <c:f>Comercial!$K$1</c:f>
              <c:strCache>
                <c:ptCount val="1"/>
                <c:pt idx="0">
                  <c:v>GSK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Comercial!$F$2:$F$130</c:f>
              <c:strCache>
                <c:ptCount val="129"/>
                <c:pt idx="0">
                  <c:v>Jan 07</c:v>
                </c:pt>
                <c:pt idx="1">
                  <c:v>Feb 07</c:v>
                </c:pt>
                <c:pt idx="2">
                  <c:v>Mar 07</c:v>
                </c:pt>
                <c:pt idx="3">
                  <c:v>Apr 07</c:v>
                </c:pt>
                <c:pt idx="4">
                  <c:v>May 07</c:v>
                </c:pt>
                <c:pt idx="5">
                  <c:v>Jun 07</c:v>
                </c:pt>
                <c:pt idx="6">
                  <c:v>Jul 07</c:v>
                </c:pt>
                <c:pt idx="7">
                  <c:v>Aug 07</c:v>
                </c:pt>
                <c:pt idx="8">
                  <c:v>Sep 07</c:v>
                </c:pt>
                <c:pt idx="9">
                  <c:v>Oct 07</c:v>
                </c:pt>
                <c:pt idx="10">
                  <c:v>Nov 07</c:v>
                </c:pt>
                <c:pt idx="11">
                  <c:v>Dec 07</c:v>
                </c:pt>
                <c:pt idx="12">
                  <c:v>Jan 08</c:v>
                </c:pt>
                <c:pt idx="13">
                  <c:v>Feb 08</c:v>
                </c:pt>
                <c:pt idx="14">
                  <c:v>Mar 08</c:v>
                </c:pt>
                <c:pt idx="15">
                  <c:v>Apr 08</c:v>
                </c:pt>
                <c:pt idx="16">
                  <c:v>May 08</c:v>
                </c:pt>
                <c:pt idx="17">
                  <c:v>Jun 08</c:v>
                </c:pt>
                <c:pt idx="18">
                  <c:v>Jul 08</c:v>
                </c:pt>
                <c:pt idx="19">
                  <c:v>Aug 08</c:v>
                </c:pt>
                <c:pt idx="20">
                  <c:v>Sep 08</c:v>
                </c:pt>
                <c:pt idx="21">
                  <c:v>Oct 08</c:v>
                </c:pt>
                <c:pt idx="22">
                  <c:v>Nov 08</c:v>
                </c:pt>
                <c:pt idx="23">
                  <c:v>Dec 08</c:v>
                </c:pt>
                <c:pt idx="24">
                  <c:v>Jan 09</c:v>
                </c:pt>
                <c:pt idx="25">
                  <c:v>Feb 09</c:v>
                </c:pt>
                <c:pt idx="26">
                  <c:v>Mar 09</c:v>
                </c:pt>
                <c:pt idx="27">
                  <c:v>Apr 09</c:v>
                </c:pt>
                <c:pt idx="28">
                  <c:v>May 09</c:v>
                </c:pt>
                <c:pt idx="29">
                  <c:v>Jun 09</c:v>
                </c:pt>
                <c:pt idx="30">
                  <c:v>Jul 09</c:v>
                </c:pt>
                <c:pt idx="31">
                  <c:v>Aug 09</c:v>
                </c:pt>
                <c:pt idx="32">
                  <c:v>Sep 09</c:v>
                </c:pt>
                <c:pt idx="33">
                  <c:v>Oct 09</c:v>
                </c:pt>
                <c:pt idx="34">
                  <c:v>Nov 09</c:v>
                </c:pt>
                <c:pt idx="35">
                  <c:v>Dec 09</c:v>
                </c:pt>
                <c:pt idx="36">
                  <c:v>Jan 10</c:v>
                </c:pt>
                <c:pt idx="37">
                  <c:v>Feb 10</c:v>
                </c:pt>
                <c:pt idx="38">
                  <c:v>Mar 10</c:v>
                </c:pt>
                <c:pt idx="39">
                  <c:v>Apr 10</c:v>
                </c:pt>
                <c:pt idx="40">
                  <c:v>May 10</c:v>
                </c:pt>
                <c:pt idx="41">
                  <c:v>Jun 10</c:v>
                </c:pt>
                <c:pt idx="42">
                  <c:v>Jul 10</c:v>
                </c:pt>
                <c:pt idx="43">
                  <c:v>Aug 10</c:v>
                </c:pt>
                <c:pt idx="44">
                  <c:v>Sep 10</c:v>
                </c:pt>
                <c:pt idx="45">
                  <c:v>Oct 10</c:v>
                </c:pt>
                <c:pt idx="46">
                  <c:v>Nov 10</c:v>
                </c:pt>
                <c:pt idx="47">
                  <c:v>Dec 10</c:v>
                </c:pt>
                <c:pt idx="48">
                  <c:v>Jan 11</c:v>
                </c:pt>
                <c:pt idx="49">
                  <c:v>Feb 11</c:v>
                </c:pt>
                <c:pt idx="50">
                  <c:v>Mar 11</c:v>
                </c:pt>
                <c:pt idx="51">
                  <c:v>Apr 11</c:v>
                </c:pt>
                <c:pt idx="52">
                  <c:v>May 11</c:v>
                </c:pt>
                <c:pt idx="53">
                  <c:v>Jun 11</c:v>
                </c:pt>
                <c:pt idx="54">
                  <c:v>Jul 11</c:v>
                </c:pt>
                <c:pt idx="55">
                  <c:v>Aug 11</c:v>
                </c:pt>
                <c:pt idx="56">
                  <c:v>Sep 11</c:v>
                </c:pt>
                <c:pt idx="57">
                  <c:v>Oct 11</c:v>
                </c:pt>
                <c:pt idx="58">
                  <c:v>Nov 11</c:v>
                </c:pt>
                <c:pt idx="59">
                  <c:v>Dec 11</c:v>
                </c:pt>
                <c:pt idx="60">
                  <c:v>Jan 12</c:v>
                </c:pt>
                <c:pt idx="61">
                  <c:v>Feb 12</c:v>
                </c:pt>
                <c:pt idx="62">
                  <c:v>Mar 12</c:v>
                </c:pt>
                <c:pt idx="63">
                  <c:v>Apr 12</c:v>
                </c:pt>
                <c:pt idx="64">
                  <c:v>May 12</c:v>
                </c:pt>
                <c:pt idx="65">
                  <c:v>Jun 12</c:v>
                </c:pt>
                <c:pt idx="66">
                  <c:v>Jul 12</c:v>
                </c:pt>
                <c:pt idx="67">
                  <c:v>Aug 12</c:v>
                </c:pt>
                <c:pt idx="68">
                  <c:v>Sep 12</c:v>
                </c:pt>
                <c:pt idx="69">
                  <c:v>Oct 12</c:v>
                </c:pt>
                <c:pt idx="70">
                  <c:v>Nov 12</c:v>
                </c:pt>
                <c:pt idx="71">
                  <c:v>Dec 12</c:v>
                </c:pt>
                <c:pt idx="72">
                  <c:v>Jan 13</c:v>
                </c:pt>
                <c:pt idx="73">
                  <c:v>Feb 13</c:v>
                </c:pt>
                <c:pt idx="74">
                  <c:v>Mar 13</c:v>
                </c:pt>
                <c:pt idx="75">
                  <c:v>Apr 13</c:v>
                </c:pt>
                <c:pt idx="76">
                  <c:v>May 13</c:v>
                </c:pt>
                <c:pt idx="77">
                  <c:v>Jun 13</c:v>
                </c:pt>
                <c:pt idx="78">
                  <c:v>Jul 13</c:v>
                </c:pt>
                <c:pt idx="79">
                  <c:v>Aug 13</c:v>
                </c:pt>
                <c:pt idx="80">
                  <c:v>Sep 13</c:v>
                </c:pt>
                <c:pt idx="81">
                  <c:v>Oct 13</c:v>
                </c:pt>
                <c:pt idx="82">
                  <c:v>Nov 13</c:v>
                </c:pt>
                <c:pt idx="83">
                  <c:v>Dec 13</c:v>
                </c:pt>
                <c:pt idx="84">
                  <c:v>Jan 14</c:v>
                </c:pt>
                <c:pt idx="85">
                  <c:v>Feb 14</c:v>
                </c:pt>
                <c:pt idx="86">
                  <c:v>Mar 14</c:v>
                </c:pt>
                <c:pt idx="87">
                  <c:v>Apr 14</c:v>
                </c:pt>
                <c:pt idx="88">
                  <c:v>May 14</c:v>
                </c:pt>
                <c:pt idx="89">
                  <c:v>Jun 14</c:v>
                </c:pt>
                <c:pt idx="90">
                  <c:v>Jul 14</c:v>
                </c:pt>
                <c:pt idx="91">
                  <c:v>Aug 14</c:v>
                </c:pt>
                <c:pt idx="92">
                  <c:v>Sep 14</c:v>
                </c:pt>
                <c:pt idx="93">
                  <c:v>Oct 14</c:v>
                </c:pt>
                <c:pt idx="94">
                  <c:v>Nov 14</c:v>
                </c:pt>
                <c:pt idx="95">
                  <c:v>Dec 14</c:v>
                </c:pt>
                <c:pt idx="96">
                  <c:v>Jan 15</c:v>
                </c:pt>
                <c:pt idx="97">
                  <c:v>Feb 15</c:v>
                </c:pt>
                <c:pt idx="98">
                  <c:v>Mar 15</c:v>
                </c:pt>
                <c:pt idx="99">
                  <c:v>Apr 15</c:v>
                </c:pt>
                <c:pt idx="100">
                  <c:v>May 15</c:v>
                </c:pt>
                <c:pt idx="101">
                  <c:v>Jun 15</c:v>
                </c:pt>
                <c:pt idx="102">
                  <c:v>Jul 15</c:v>
                </c:pt>
                <c:pt idx="103">
                  <c:v>Aug 15</c:v>
                </c:pt>
                <c:pt idx="104">
                  <c:v>Sep 15</c:v>
                </c:pt>
                <c:pt idx="105">
                  <c:v>Oct 15</c:v>
                </c:pt>
                <c:pt idx="106">
                  <c:v>Nov 15</c:v>
                </c:pt>
                <c:pt idx="107">
                  <c:v>Dec 15</c:v>
                </c:pt>
                <c:pt idx="108">
                  <c:v>Jan 16</c:v>
                </c:pt>
                <c:pt idx="109">
                  <c:v>Feb 16</c:v>
                </c:pt>
                <c:pt idx="110">
                  <c:v>Mar 16</c:v>
                </c:pt>
                <c:pt idx="111">
                  <c:v>Apr 16</c:v>
                </c:pt>
                <c:pt idx="112">
                  <c:v>May 16</c:v>
                </c:pt>
                <c:pt idx="113">
                  <c:v>Jun 16</c:v>
                </c:pt>
                <c:pt idx="114">
                  <c:v>Jul 16</c:v>
                </c:pt>
                <c:pt idx="115">
                  <c:v>Aug 16</c:v>
                </c:pt>
                <c:pt idx="116">
                  <c:v>Sep 16</c:v>
                </c:pt>
                <c:pt idx="117">
                  <c:v>Oct 16</c:v>
                </c:pt>
                <c:pt idx="118">
                  <c:v>Nov 16</c:v>
                </c:pt>
                <c:pt idx="119">
                  <c:v>Dec 16</c:v>
                </c:pt>
                <c:pt idx="120">
                  <c:v>Jan 17</c:v>
                </c:pt>
                <c:pt idx="121">
                  <c:v>Feb 17</c:v>
                </c:pt>
                <c:pt idx="122">
                  <c:v>Mar 17</c:v>
                </c:pt>
                <c:pt idx="123">
                  <c:v>Apr 17</c:v>
                </c:pt>
                <c:pt idx="124">
                  <c:v>May 17</c:v>
                </c:pt>
                <c:pt idx="125">
                  <c:v>Jun 17</c:v>
                </c:pt>
                <c:pt idx="126">
                  <c:v>Jul 17</c:v>
                </c:pt>
                <c:pt idx="127">
                  <c:v>Aug 17</c:v>
                </c:pt>
                <c:pt idx="128">
                  <c:v>Sep 17</c:v>
                </c:pt>
              </c:strCache>
            </c:strRef>
          </c:cat>
          <c:val>
            <c:numRef>
              <c:f>Comercial!$K$2:$K$130</c:f>
              <c:numCache>
                <c:formatCode>General</c:formatCode>
                <c:ptCount val="129"/>
                <c:pt idx="0">
                  <c:v>1.01553322391492</c:v>
                </c:pt>
                <c:pt idx="1">
                  <c:v>1.0725601066052499</c:v>
                </c:pt>
                <c:pt idx="2">
                  <c:v>1.0289461201849399</c:v>
                </c:pt>
                <c:pt idx="3">
                  <c:v>1.0281071950156799</c:v>
                </c:pt>
                <c:pt idx="4">
                  <c:v>1.0421586440108801</c:v>
                </c:pt>
                <c:pt idx="5">
                  <c:v>1.03451413558645</c:v>
                </c:pt>
                <c:pt idx="6">
                  <c:v>1.0432679611515101</c:v>
                </c:pt>
                <c:pt idx="7">
                  <c:v>1.0245008863681599</c:v>
                </c:pt>
                <c:pt idx="8">
                  <c:v>1.06750610360331</c:v>
                </c:pt>
                <c:pt idx="9">
                  <c:v>1.0483519837628601</c:v>
                </c:pt>
                <c:pt idx="10">
                  <c:v>1.0565111244693799</c:v>
                </c:pt>
                <c:pt idx="11">
                  <c:v>1.1396442317767199</c:v>
                </c:pt>
                <c:pt idx="12">
                  <c:v>1.0064964265946701</c:v>
                </c:pt>
                <c:pt idx="13">
                  <c:v>1.11787258202777</c:v>
                </c:pt>
                <c:pt idx="14">
                  <c:v>1.06356891473925</c:v>
                </c:pt>
                <c:pt idx="15">
                  <c:v>1.1733060406581699</c:v>
                </c:pt>
                <c:pt idx="16">
                  <c:v>1.05258442908519</c:v>
                </c:pt>
                <c:pt idx="17">
                  <c:v>1.0490437522688001</c:v>
                </c:pt>
                <c:pt idx="18">
                  <c:v>1.0955760750600401</c:v>
                </c:pt>
                <c:pt idx="19">
                  <c:v>1.1497054194860099</c:v>
                </c:pt>
                <c:pt idx="20">
                  <c:v>1.1027486897571701</c:v>
                </c:pt>
                <c:pt idx="21">
                  <c:v>1.07892344094743</c:v>
                </c:pt>
                <c:pt idx="22">
                  <c:v>1.12418671566901</c:v>
                </c:pt>
                <c:pt idx="23">
                  <c:v>1.1820383563819401</c:v>
                </c:pt>
                <c:pt idx="24">
                  <c:v>1.0418812457622499</c:v>
                </c:pt>
                <c:pt idx="25">
                  <c:v>1.05472467693584</c:v>
                </c:pt>
                <c:pt idx="26">
                  <c:v>1.09878905597752</c:v>
                </c:pt>
                <c:pt idx="27">
                  <c:v>1.1471312312252899</c:v>
                </c:pt>
                <c:pt idx="28">
                  <c:v>1.1451258047303201</c:v>
                </c:pt>
                <c:pt idx="29">
                  <c:v>1.1443581802728799</c:v>
                </c:pt>
                <c:pt idx="30">
                  <c:v>1.11775143799882</c:v>
                </c:pt>
                <c:pt idx="31">
                  <c:v>1.1019532981448199</c:v>
                </c:pt>
                <c:pt idx="32">
                  <c:v>1.0607828641326</c:v>
                </c:pt>
                <c:pt idx="33">
                  <c:v>1.1416704254888601</c:v>
                </c:pt>
                <c:pt idx="34">
                  <c:v>1.04778209085214</c:v>
                </c:pt>
                <c:pt idx="35">
                  <c:v>0.98863858515932002</c:v>
                </c:pt>
                <c:pt idx="36">
                  <c:v>1.0885377590691201</c:v>
                </c:pt>
                <c:pt idx="37">
                  <c:v>1.13030990013599</c:v>
                </c:pt>
                <c:pt idx="38">
                  <c:v>1.1955653213208199</c:v>
                </c:pt>
                <c:pt idx="39">
                  <c:v>1.1414890700140401</c:v>
                </c:pt>
                <c:pt idx="40">
                  <c:v>1.1068780185963401</c:v>
                </c:pt>
                <c:pt idx="41">
                  <c:v>1.12914335967222</c:v>
                </c:pt>
                <c:pt idx="42">
                  <c:v>0.99405386622809999</c:v>
                </c:pt>
                <c:pt idx="43">
                  <c:v>1.0942584591845901</c:v>
                </c:pt>
                <c:pt idx="44">
                  <c:v>1.0910805321727699</c:v>
                </c:pt>
                <c:pt idx="45">
                  <c:v>1.0981100340580801</c:v>
                </c:pt>
                <c:pt idx="46">
                  <c:v>1.0810157537090099</c:v>
                </c:pt>
                <c:pt idx="47">
                  <c:v>1.1167048733082501</c:v>
                </c:pt>
                <c:pt idx="48">
                  <c:v>1.1352304657093599</c:v>
                </c:pt>
                <c:pt idx="49">
                  <c:v>1.0875180730192999</c:v>
                </c:pt>
                <c:pt idx="50">
                  <c:v>1.1091573096221601</c:v>
                </c:pt>
                <c:pt idx="51">
                  <c:v>1.13479817100653</c:v>
                </c:pt>
                <c:pt idx="52">
                  <c:v>1.0969119025162699</c:v>
                </c:pt>
                <c:pt idx="53">
                  <c:v>1.1626875319485199</c:v>
                </c:pt>
                <c:pt idx="54">
                  <c:v>1.13349039526378</c:v>
                </c:pt>
                <c:pt idx="55">
                  <c:v>1.1413513526761101</c:v>
                </c:pt>
                <c:pt idx="56">
                  <c:v>1.1364546462169001</c:v>
                </c:pt>
                <c:pt idx="57">
                  <c:v>1.12225182889761</c:v>
                </c:pt>
                <c:pt idx="58">
                  <c:v>1.0827231593398401</c:v>
                </c:pt>
                <c:pt idx="59">
                  <c:v>1.1915339637878299</c:v>
                </c:pt>
                <c:pt idx="60">
                  <c:v>1.1024195933443901</c:v>
                </c:pt>
                <c:pt idx="61">
                  <c:v>1.1566847857672999</c:v>
                </c:pt>
                <c:pt idx="62">
                  <c:v>1.1969981945196599</c:v>
                </c:pt>
                <c:pt idx="63">
                  <c:v>1.2148494299285999</c:v>
                </c:pt>
                <c:pt idx="64">
                  <c:v>1.23789781472099</c:v>
                </c:pt>
                <c:pt idx="65">
                  <c:v>1.21118055290159</c:v>
                </c:pt>
                <c:pt idx="66">
                  <c:v>1.17847304864685</c:v>
                </c:pt>
                <c:pt idx="67">
                  <c:v>1.21336277931016</c:v>
                </c:pt>
                <c:pt idx="68">
                  <c:v>1.2487342040985401</c:v>
                </c:pt>
                <c:pt idx="69">
                  <c:v>1.2195933766479701</c:v>
                </c:pt>
                <c:pt idx="70">
                  <c:v>1.2336049617768099</c:v>
                </c:pt>
                <c:pt idx="71">
                  <c:v>1.1813517482443301</c:v>
                </c:pt>
                <c:pt idx="72">
                  <c:v>1.1184272654423499</c:v>
                </c:pt>
                <c:pt idx="73">
                  <c:v>1.2329587944032101</c:v>
                </c:pt>
                <c:pt idx="74">
                  <c:v>1.1933303295369999</c:v>
                </c:pt>
                <c:pt idx="75">
                  <c:v>1.1774481988090799</c:v>
                </c:pt>
                <c:pt idx="76">
                  <c:v>1.2687390599197299</c:v>
                </c:pt>
                <c:pt idx="77">
                  <c:v>1.2345572799982001</c:v>
                </c:pt>
                <c:pt idx="78">
                  <c:v>1.15428626093161</c:v>
                </c:pt>
                <c:pt idx="79">
                  <c:v>1.2171676811201599</c:v>
                </c:pt>
                <c:pt idx="80">
                  <c:v>1.2582646544940499</c:v>
                </c:pt>
                <c:pt idx="81">
                  <c:v>1.2787786429435599</c:v>
                </c:pt>
                <c:pt idx="82">
                  <c:v>1.2590879411432001</c:v>
                </c:pt>
                <c:pt idx="83">
                  <c:v>1.2235249112147699</c:v>
                </c:pt>
                <c:pt idx="84">
                  <c:v>1.2425612489823601</c:v>
                </c:pt>
                <c:pt idx="85">
                  <c:v>1.22065120547728</c:v>
                </c:pt>
                <c:pt idx="86">
                  <c:v>1.1768877397401301</c:v>
                </c:pt>
                <c:pt idx="87">
                  <c:v>1.1552686673783701</c:v>
                </c:pt>
                <c:pt idx="88">
                  <c:v>1.17056598349077</c:v>
                </c:pt>
                <c:pt idx="89">
                  <c:v>1.16644504734763</c:v>
                </c:pt>
                <c:pt idx="90">
                  <c:v>1.1735574217721101</c:v>
                </c:pt>
                <c:pt idx="91">
                  <c:v>1.16927346813789</c:v>
                </c:pt>
                <c:pt idx="92">
                  <c:v>1.1772802772098201</c:v>
                </c:pt>
                <c:pt idx="93">
                  <c:v>1.1032483352134099</c:v>
                </c:pt>
                <c:pt idx="94">
                  <c:v>1.04614357737338</c:v>
                </c:pt>
                <c:pt idx="95">
                  <c:v>1</c:v>
                </c:pt>
                <c:pt idx="96">
                  <c:v>1.13926030619017</c:v>
                </c:pt>
                <c:pt idx="97">
                  <c:v>1.2739957762221299</c:v>
                </c:pt>
                <c:pt idx="98">
                  <c:v>1.2646626912446</c:v>
                </c:pt>
                <c:pt idx="99">
                  <c:v>1.31259533147509</c:v>
                </c:pt>
                <c:pt idx="100">
                  <c:v>1.2732292595894501</c:v>
                </c:pt>
                <c:pt idx="101">
                  <c:v>1.31734696074908</c:v>
                </c:pt>
                <c:pt idx="102">
                  <c:v>1.2937939071442801</c:v>
                </c:pt>
                <c:pt idx="103">
                  <c:v>1.2517752073700901</c:v>
                </c:pt>
                <c:pt idx="104">
                  <c:v>1.2439759333254199</c:v>
                </c:pt>
                <c:pt idx="105">
                  <c:v>1.27327228664048</c:v>
                </c:pt>
                <c:pt idx="106">
                  <c:v>1.27108517192417</c:v>
                </c:pt>
                <c:pt idx="107">
                  <c:v>1.17508507077337</c:v>
                </c:pt>
                <c:pt idx="108">
                  <c:v>1.58359499186398</c:v>
                </c:pt>
                <c:pt idx="109">
                  <c:v>1.5674233312036501</c:v>
                </c:pt>
                <c:pt idx="110">
                  <c:v>1.54030564834747</c:v>
                </c:pt>
                <c:pt idx="111">
                  <c:v>1.5853168914332101</c:v>
                </c:pt>
                <c:pt idx="112">
                  <c:v>1.56640532770477</c:v>
                </c:pt>
                <c:pt idx="113">
                  <c:v>1.5032914818512599</c:v>
                </c:pt>
                <c:pt idx="114">
                  <c:v>1.5939211245663301</c:v>
                </c:pt>
                <c:pt idx="115">
                  <c:v>1.7383795285677699</c:v>
                </c:pt>
                <c:pt idx="116">
                  <c:v>1.71813473155943</c:v>
                </c:pt>
                <c:pt idx="117">
                  <c:v>1.72369347699871</c:v>
                </c:pt>
                <c:pt idx="118">
                  <c:v>1.7084349503441201</c:v>
                </c:pt>
                <c:pt idx="119">
                  <c:v>1.6517721995266901</c:v>
                </c:pt>
                <c:pt idx="120">
                  <c:v>1.8259600687098501</c:v>
                </c:pt>
                <c:pt idx="121">
                  <c:v>1.8636551610465</c:v>
                </c:pt>
                <c:pt idx="122">
                  <c:v>1.9037512323232599</c:v>
                </c:pt>
                <c:pt idx="123">
                  <c:v>1.8379822122148799</c:v>
                </c:pt>
                <c:pt idx="124">
                  <c:v>1.9100751562243199</c:v>
                </c:pt>
                <c:pt idx="125">
                  <c:v>1.8719501104834999</c:v>
                </c:pt>
                <c:pt idx="126">
                  <c:v>1.9550903295545901</c:v>
                </c:pt>
                <c:pt idx="127">
                  <c:v>2.0326588643655099</c:v>
                </c:pt>
                <c:pt idx="128">
                  <c:v>1.93330927941022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CD0-45CB-A7DF-619A87A06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9763512"/>
        <c:axId val="1299756296"/>
      </c:lineChart>
      <c:catAx>
        <c:axId val="129976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756296"/>
        <c:crosses val="autoZero"/>
        <c:auto val="1"/>
        <c:lblAlgn val="ctr"/>
        <c:lblOffset val="100"/>
        <c:noMultiLvlLbl val="0"/>
      </c:catAx>
      <c:valAx>
        <c:axId val="1299756296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763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88930253380417"/>
          <c:y val="3.9547413724924069E-2"/>
          <c:w val="0.79865260404854965"/>
          <c:h val="0.65906964158759085"/>
        </c:manualLayout>
      </c:layout>
      <c:lineChart>
        <c:grouping val="standar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Abbott</c:v>
                </c:pt>
              </c:strCache>
            </c:strRef>
          </c:tx>
          <c:spPr>
            <a:ln w="9525" cap="rnd">
              <a:solidFill>
                <a:srgbClr val="FF0066"/>
              </a:solidFill>
              <a:round/>
            </a:ln>
            <a:effectLst/>
          </c:spPr>
          <c:marker>
            <c:symbol val="none"/>
          </c:marker>
          <c:cat>
            <c:strRef>
              <c:f>Sheet4!$A$2:$A$12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Sheet4!$B$2:$B$12</c:f>
              <c:numCache>
                <c:formatCode>"$"#,##0.00</c:formatCode>
                <c:ptCount val="11"/>
                <c:pt idx="0">
                  <c:v>138443052302.46017</c:v>
                </c:pt>
                <c:pt idx="1">
                  <c:v>182490925218.79022</c:v>
                </c:pt>
                <c:pt idx="2">
                  <c:v>214735946874.71982</c:v>
                </c:pt>
                <c:pt idx="3">
                  <c:v>220828873190.06979</c:v>
                </c:pt>
                <c:pt idx="4">
                  <c:v>216420658394.29007</c:v>
                </c:pt>
                <c:pt idx="5">
                  <c:v>194249895985.19009</c:v>
                </c:pt>
                <c:pt idx="6">
                  <c:v>247139453517.10968</c:v>
                </c:pt>
                <c:pt idx="7">
                  <c:v>269946192822.45959</c:v>
                </c:pt>
                <c:pt idx="8">
                  <c:v>290071764164.02979</c:v>
                </c:pt>
                <c:pt idx="9">
                  <c:v>307214170686.88965</c:v>
                </c:pt>
                <c:pt idx="10">
                  <c:v>306491113471.85999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8B-4AD7-BB71-4916EED464BA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Astrazeneca</c:v>
                </c:pt>
              </c:strCache>
            </c:strRef>
          </c:tx>
          <c:spPr>
            <a:ln w="63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Sheet4!$A$2:$A$12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Sheet4!$C$2:$C$12</c:f>
              <c:numCache>
                <c:formatCode>"$"#,##0.00</c:formatCode>
                <c:ptCount val="11"/>
                <c:pt idx="0">
                  <c:v>58387340300.700043</c:v>
                </c:pt>
                <c:pt idx="1">
                  <c:v>71944891299.430008</c:v>
                </c:pt>
                <c:pt idx="2">
                  <c:v>85585072623.170151</c:v>
                </c:pt>
                <c:pt idx="3">
                  <c:v>97050613921.630127</c:v>
                </c:pt>
                <c:pt idx="4">
                  <c:v>81619127339.280045</c:v>
                </c:pt>
                <c:pt idx="5">
                  <c:v>112113244177.21039</c:v>
                </c:pt>
                <c:pt idx="6">
                  <c:v>104867378079.67038</c:v>
                </c:pt>
                <c:pt idx="7">
                  <c:v>106257462650.35034</c:v>
                </c:pt>
                <c:pt idx="8">
                  <c:v>116935065339.80051</c:v>
                </c:pt>
                <c:pt idx="9">
                  <c:v>128621649239.80051</c:v>
                </c:pt>
                <c:pt idx="10">
                  <c:v>137039721278.70033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8B-4AD7-BB71-4916EED464BA}"/>
            </c:ext>
          </c:extLst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GSK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Sheet4!$A$2:$A$12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Sheet4!$D$2:$D$12</c:f>
              <c:numCache>
                <c:formatCode>"$"#,##0.00</c:formatCode>
                <c:ptCount val="11"/>
                <c:pt idx="0">
                  <c:v>190116458905.36026</c:v>
                </c:pt>
                <c:pt idx="1">
                  <c:v>207857955202.53006</c:v>
                </c:pt>
                <c:pt idx="2">
                  <c:v>198987672550.88004</c:v>
                </c:pt>
                <c:pt idx="3">
                  <c:v>223944703039.05002</c:v>
                </c:pt>
                <c:pt idx="4">
                  <c:v>238495968404.76944</c:v>
                </c:pt>
                <c:pt idx="5">
                  <c:v>269778253795.58966</c:v>
                </c:pt>
                <c:pt idx="6">
                  <c:v>281032980406.70947</c:v>
                </c:pt>
                <c:pt idx="7">
                  <c:v>268946653600.03986</c:v>
                </c:pt>
                <c:pt idx="8">
                  <c:v>321719018161.26898</c:v>
                </c:pt>
                <c:pt idx="9">
                  <c:v>369472762742.07855</c:v>
                </c:pt>
                <c:pt idx="10">
                  <c:v>392847161173.77991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8B-4AD7-BB71-4916EED464BA}"/>
            </c:ext>
          </c:extLst>
        </c:ser>
        <c:ser>
          <c:idx val="3"/>
          <c:order val="3"/>
          <c:tx>
            <c:strRef>
              <c:f>Sheet4!$E$1</c:f>
              <c:strCache>
                <c:ptCount val="1"/>
                <c:pt idx="0">
                  <c:v>Pfizer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Sheet4!$A$2:$A$12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Sheet4!$E$2:$E$12</c:f>
              <c:numCache>
                <c:formatCode>"$"#,##0.00</c:formatCode>
                <c:ptCount val="11"/>
                <c:pt idx="0">
                  <c:v>217243175154.55957</c:v>
                </c:pt>
                <c:pt idx="1">
                  <c:v>168574434781.49994</c:v>
                </c:pt>
                <c:pt idx="2">
                  <c:v>188875786628.53006</c:v>
                </c:pt>
                <c:pt idx="3">
                  <c:v>424684420831.52856</c:v>
                </c:pt>
                <c:pt idx="4">
                  <c:v>333878717513.29883</c:v>
                </c:pt>
                <c:pt idx="5">
                  <c:v>500417586012.97595</c:v>
                </c:pt>
                <c:pt idx="6">
                  <c:v>585493766794.02417</c:v>
                </c:pt>
                <c:pt idx="7">
                  <c:v>611601292711.28308</c:v>
                </c:pt>
                <c:pt idx="8">
                  <c:v>630082539114.44336</c:v>
                </c:pt>
                <c:pt idx="9">
                  <c:v>656739662777.2428</c:v>
                </c:pt>
                <c:pt idx="10">
                  <c:v>719959195229.5354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8B-4AD7-BB71-4916EED464BA}"/>
            </c:ext>
          </c:extLst>
        </c:ser>
        <c:ser>
          <c:idx val="4"/>
          <c:order val="4"/>
          <c:tx>
            <c:strRef>
              <c:f>Sheet4!$F$1</c:f>
              <c:strCache>
                <c:ptCount val="1"/>
                <c:pt idx="0">
                  <c:v>Roche</c:v>
                </c:pt>
              </c:strCache>
            </c:strRef>
          </c:tx>
          <c:spPr>
            <a:ln w="28575" cap="rnd">
              <a:solidFill>
                <a:srgbClr val="00B0F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Sheet4!$A$2:$A$12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Sheet4!$F$2:$F$12</c:f>
              <c:numCache>
                <c:formatCode>"$"#,##0.00</c:formatCode>
                <c:ptCount val="11"/>
                <c:pt idx="0">
                  <c:v>203275041288.23001</c:v>
                </c:pt>
                <c:pt idx="1">
                  <c:v>243985755926.24002</c:v>
                </c:pt>
                <c:pt idx="2">
                  <c:v>318129648260.57983</c:v>
                </c:pt>
                <c:pt idx="3">
                  <c:v>439490574969.85004</c:v>
                </c:pt>
                <c:pt idx="4">
                  <c:v>311730675025.68988</c:v>
                </c:pt>
                <c:pt idx="5">
                  <c:v>354699779153.8399</c:v>
                </c:pt>
                <c:pt idx="6">
                  <c:v>463847706752.25946</c:v>
                </c:pt>
                <c:pt idx="7">
                  <c:v>432363894727.95935</c:v>
                </c:pt>
                <c:pt idx="8">
                  <c:v>514691223819.97931</c:v>
                </c:pt>
                <c:pt idx="9">
                  <c:v>542791286617.65961</c:v>
                </c:pt>
                <c:pt idx="10">
                  <c:v>571869480791.47986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48B-4AD7-BB71-4916EED464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9756952"/>
        <c:axId val="1299762200"/>
      </c:lineChart>
      <c:catAx>
        <c:axId val="129975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762200"/>
        <c:crosses val="autoZero"/>
        <c:auto val="1"/>
        <c:lblAlgn val="ctr"/>
        <c:lblOffset val="100"/>
        <c:noMultiLvlLbl val="0"/>
      </c:catAx>
      <c:valAx>
        <c:axId val="1299762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756952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3.2916186835292419E-2"/>
                <c:y val="0.2666223632825475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s-ES"/>
                    <a:t>Miles de millones</a:t>
                  </a:r>
                  <a:endParaRPr lang="en-US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87133030488533E-2"/>
          <c:y val="4.352538032713902E-2"/>
          <c:w val="0.88367583552812667"/>
          <c:h val="0.72153166555212511"/>
        </c:manualLayout>
      </c:layout>
      <c:bubbleChart>
        <c:varyColors val="0"/>
        <c:ser>
          <c:idx val="0"/>
          <c:order val="0"/>
          <c:tx>
            <c:strRef>
              <c:f>Sheet16!$J$1</c:f>
              <c:strCache>
                <c:ptCount val="1"/>
                <c:pt idx="0">
                  <c:v>IHH mayor a 7925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5715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71927928875287639"/>
                  <c:y val="-2.9812890499629728E-2"/>
                </c:manualLayout>
              </c:layout>
              <c:numFmt formatCode="General" sourceLinked="0"/>
              <c:spPr>
                <a:solidFill>
                  <a:srgbClr val="00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Sheet16!$J$2:$J$100</c:f>
              <c:numCache>
                <c:formatCode>General</c:formatCode>
                <c:ptCount val="99"/>
                <c:pt idx="0">
                  <c:v>-0.44229851387005792</c:v>
                </c:pt>
                <c:pt idx="1">
                  <c:v>-0.76748770052305126</c:v>
                </c:pt>
                <c:pt idx="2">
                  <c:v>-0.3970411925834908</c:v>
                </c:pt>
                <c:pt idx="3">
                  <c:v>-0.55797289166863206</c:v>
                </c:pt>
                <c:pt idx="4">
                  <c:v>-6.9730210630154055E-2</c:v>
                </c:pt>
                <c:pt idx="5">
                  <c:v>-5.7399185923477425E-2</c:v>
                </c:pt>
                <c:pt idx="6">
                  <c:v>-0.43445976674741793</c:v>
                </c:pt>
                <c:pt idx="7">
                  <c:v>-0.1945110672550272</c:v>
                </c:pt>
                <c:pt idx="8">
                  <c:v>-0.52339144602646237</c:v>
                </c:pt>
                <c:pt idx="9">
                  <c:v>-0.57744039682962356</c:v>
                </c:pt>
                <c:pt idx="10">
                  <c:v>-0.45902644660382586</c:v>
                </c:pt>
                <c:pt idx="11">
                  <c:v>-0.41166762713048988</c:v>
                </c:pt>
                <c:pt idx="12">
                  <c:v>-0.56926778514073895</c:v>
                </c:pt>
                <c:pt idx="13">
                  <c:v>-0.38526340094769529</c:v>
                </c:pt>
                <c:pt idx="14">
                  <c:v>-0.40689206028046898</c:v>
                </c:pt>
                <c:pt idx="15">
                  <c:v>-0.51781152090818217</c:v>
                </c:pt>
                <c:pt idx="16">
                  <c:v>-8.3830241999514166E-2</c:v>
                </c:pt>
                <c:pt idx="17">
                  <c:v>-0.50985615375412763</c:v>
                </c:pt>
                <c:pt idx="18">
                  <c:v>-0.5817870257045259</c:v>
                </c:pt>
                <c:pt idx="19">
                  <c:v>-0.65737302491117167</c:v>
                </c:pt>
                <c:pt idx="20">
                  <c:v>-0.52193507623695368</c:v>
                </c:pt>
                <c:pt idx="21">
                  <c:v>-0.38987325579913867</c:v>
                </c:pt>
                <c:pt idx="22">
                  <c:v>-0.70865087720162334</c:v>
                </c:pt>
                <c:pt idx="23">
                  <c:v>-0.71553209081686986</c:v>
                </c:pt>
                <c:pt idx="24">
                  <c:v>-0.61111000119461378</c:v>
                </c:pt>
                <c:pt idx="25">
                  <c:v>-0.12634425117208392</c:v>
                </c:pt>
                <c:pt idx="26">
                  <c:v>-0.21537378222105763</c:v>
                </c:pt>
                <c:pt idx="27">
                  <c:v>-0.62103633214664156</c:v>
                </c:pt>
                <c:pt idx="28">
                  <c:v>-0.53992703872402625</c:v>
                </c:pt>
                <c:pt idx="29">
                  <c:v>-0.47076702423764016</c:v>
                </c:pt>
                <c:pt idx="30">
                  <c:v>-0.12051658771819085</c:v>
                </c:pt>
                <c:pt idx="31">
                  <c:v>-1.3713900679529045E-2</c:v>
                </c:pt>
                <c:pt idx="32">
                  <c:v>-9.4964243994509534E-2</c:v>
                </c:pt>
                <c:pt idx="33">
                  <c:v>-1.0382204542646489E-2</c:v>
                </c:pt>
                <c:pt idx="34">
                  <c:v>-0.25697472687823697</c:v>
                </c:pt>
                <c:pt idx="35">
                  <c:v>-0.52339144602646237</c:v>
                </c:pt>
                <c:pt idx="36">
                  <c:v>-0.11160217824794405</c:v>
                </c:pt>
                <c:pt idx="37">
                  <c:v>-0.2171771677219595</c:v>
                </c:pt>
                <c:pt idx="38">
                  <c:v>-0.31255215291956151</c:v>
                </c:pt>
                <c:pt idx="39">
                  <c:v>-9.0259705288806003E-2</c:v>
                </c:pt>
                <c:pt idx="40">
                  <c:v>-0.13796793507695648</c:v>
                </c:pt>
                <c:pt idx="41">
                  <c:v>-0.21391587497484454</c:v>
                </c:pt>
                <c:pt idx="42">
                  <c:v>-0.323503734916889</c:v>
                </c:pt>
                <c:pt idx="43">
                  <c:v>-0.42495307523080905</c:v>
                </c:pt>
                <c:pt idx="44">
                  <c:v>-0.44386963326764428</c:v>
                </c:pt>
                <c:pt idx="45">
                  <c:v>-0.5590517122639298</c:v>
                </c:pt>
                <c:pt idx="46">
                  <c:v>-0.35893544197368166</c:v>
                </c:pt>
                <c:pt idx="47">
                  <c:v>-0.36639820176456722</c:v>
                </c:pt>
                <c:pt idx="48">
                  <c:v>-0.52339144602646237</c:v>
                </c:pt>
                <c:pt idx="49">
                  <c:v>-0.87352558307944428</c:v>
                </c:pt>
                <c:pt idx="50">
                  <c:v>-0.47345399692581147</c:v>
                </c:pt>
                <c:pt idx="51">
                  <c:v>-0.27458264755217054</c:v>
                </c:pt>
                <c:pt idx="52">
                  <c:v>-0.35351808994129597</c:v>
                </c:pt>
                <c:pt idx="53">
                  <c:v>-0.44200615410337296</c:v>
                </c:pt>
                <c:pt idx="54">
                  <c:v>-0.79201773256339136</c:v>
                </c:pt>
                <c:pt idx="55">
                  <c:v>-0.19664966673744222</c:v>
                </c:pt>
                <c:pt idx="56">
                  <c:v>-0.23066147524002645</c:v>
                </c:pt>
                <c:pt idx="57">
                  <c:v>-0.70864234312908869</c:v>
                </c:pt>
                <c:pt idx="58">
                  <c:v>-0.38637359180755015</c:v>
                </c:pt>
                <c:pt idx="59">
                  <c:v>-0.38385789668166193</c:v>
                </c:pt>
                <c:pt idx="60">
                  <c:v>-0.57561845802561562</c:v>
                </c:pt>
                <c:pt idx="61">
                  <c:v>-0.12597395806520451</c:v>
                </c:pt>
                <c:pt idx="62">
                  <c:v>-0.27328374448223047</c:v>
                </c:pt>
                <c:pt idx="63">
                  <c:v>-0.70753874315100773</c:v>
                </c:pt>
                <c:pt idx="64">
                  <c:v>-0.12597395806520451</c:v>
                </c:pt>
                <c:pt idx="65">
                  <c:v>-0.26209176844888438</c:v>
                </c:pt>
                <c:pt idx="66">
                  <c:v>-0.57314569031409812</c:v>
                </c:pt>
                <c:pt idx="67">
                  <c:v>-0.38151164034549701</c:v>
                </c:pt>
                <c:pt idx="68">
                  <c:v>-0.1552266395473525</c:v>
                </c:pt>
                <c:pt idx="69">
                  <c:v>-0.29309252467651337</c:v>
                </c:pt>
                <c:pt idx="70">
                  <c:v>-0.48896675446402593</c:v>
                </c:pt>
                <c:pt idx="71">
                  <c:v>-0.3843285362769614</c:v>
                </c:pt>
                <c:pt idx="72">
                  <c:v>-0.19664945431372238</c:v>
                </c:pt>
                <c:pt idx="73">
                  <c:v>-0.20352219439811614</c:v>
                </c:pt>
                <c:pt idx="74">
                  <c:v>-0.12597395806520451</c:v>
                </c:pt>
                <c:pt idx="75">
                  <c:v>-0.10473883847499255</c:v>
                </c:pt>
                <c:pt idx="76">
                  <c:v>-0.47429010837068508</c:v>
                </c:pt>
                <c:pt idx="77">
                  <c:v>-0.51493533600400698</c:v>
                </c:pt>
                <c:pt idx="78">
                  <c:v>-0.3671084684504764</c:v>
                </c:pt>
                <c:pt idx="79">
                  <c:v>-3.9249770058649325E-2</c:v>
                </c:pt>
                <c:pt idx="80">
                  <c:v>-0.57229296955739484</c:v>
                </c:pt>
                <c:pt idx="81">
                  <c:v>-0.36410461194819987</c:v>
                </c:pt>
                <c:pt idx="82">
                  <c:v>-0.57454140149547794</c:v>
                </c:pt>
                <c:pt idx="83">
                  <c:v>-0.22034389583857539</c:v>
                </c:pt>
                <c:pt idx="84">
                  <c:v>-0.19664945431372227</c:v>
                </c:pt>
                <c:pt idx="85">
                  <c:v>-0.37440702895725764</c:v>
                </c:pt>
                <c:pt idx="86">
                  <c:v>-9.2266455239492395E-2</c:v>
                </c:pt>
                <c:pt idx="87">
                  <c:v>-0.64311568812149766</c:v>
                </c:pt>
                <c:pt idx="88">
                  <c:v>-7.459040565774655E-2</c:v>
                </c:pt>
                <c:pt idx="89">
                  <c:v>-0.82200254178477272</c:v>
                </c:pt>
                <c:pt idx="90">
                  <c:v>-8.1017129936301613E-3</c:v>
                </c:pt>
                <c:pt idx="91">
                  <c:v>-0.36827589191381638</c:v>
                </c:pt>
                <c:pt idx="92">
                  <c:v>-0.76007252715629448</c:v>
                </c:pt>
                <c:pt idx="93">
                  <c:v>-0.3858441313188129</c:v>
                </c:pt>
                <c:pt idx="94">
                  <c:v>-0.21841216665160412</c:v>
                </c:pt>
                <c:pt idx="95">
                  <c:v>-0.13042634476973014</c:v>
                </c:pt>
                <c:pt idx="96">
                  <c:v>-0.50800682961690979</c:v>
                </c:pt>
                <c:pt idx="97">
                  <c:v>-0.69309205408825414</c:v>
                </c:pt>
                <c:pt idx="98">
                  <c:v>-0.2191909547718047</c:v>
                </c:pt>
              </c:numCache>
            </c:numRef>
          </c:xVal>
          <c:yVal>
            <c:numRef>
              <c:f>Sheet16!$K$2:$K$100</c:f>
              <c:numCache>
                <c:formatCode>General</c:formatCode>
                <c:ptCount val="99"/>
                <c:pt idx="0">
                  <c:v>2.1324456902592854</c:v>
                </c:pt>
                <c:pt idx="1">
                  <c:v>1.3031620230218297</c:v>
                </c:pt>
                <c:pt idx="2">
                  <c:v>1.0497067858140183</c:v>
                </c:pt>
                <c:pt idx="3">
                  <c:v>0.87903087711628891</c:v>
                </c:pt>
                <c:pt idx="4">
                  <c:v>0.80734683763860504</c:v>
                </c:pt>
                <c:pt idx="5">
                  <c:v>0.80503526029735428</c:v>
                </c:pt>
                <c:pt idx="6">
                  <c:v>0.55941114616193488</c:v>
                </c:pt>
                <c:pt idx="7">
                  <c:v>0.50933609958506221</c:v>
                </c:pt>
                <c:pt idx="8">
                  <c:v>0.37637637637637633</c:v>
                </c:pt>
                <c:pt idx="9">
                  <c:v>0.32762279665107608</c:v>
                </c:pt>
                <c:pt idx="10">
                  <c:v>0.26009827600566338</c:v>
                </c:pt>
                <c:pt idx="11">
                  <c:v>0.25871061965366149</c:v>
                </c:pt>
                <c:pt idx="12">
                  <c:v>0.25293339343094345</c:v>
                </c:pt>
                <c:pt idx="13">
                  <c:v>0.19928329683456103</c:v>
                </c:pt>
                <c:pt idx="14">
                  <c:v>0.1917517467891614</c:v>
                </c:pt>
                <c:pt idx="15">
                  <c:v>0.12038292222765712</c:v>
                </c:pt>
                <c:pt idx="16">
                  <c:v>7.7764459094995519E-2</c:v>
                </c:pt>
                <c:pt idx="17">
                  <c:v>7.5264442636289619E-2</c:v>
                </c:pt>
                <c:pt idx="18">
                  <c:v>7.4351823453470356E-2</c:v>
                </c:pt>
                <c:pt idx="19">
                  <c:v>6.8787805996549656E-2</c:v>
                </c:pt>
                <c:pt idx="20">
                  <c:v>6.791588384587488E-2</c:v>
                </c:pt>
                <c:pt idx="21">
                  <c:v>6.7509512704062802E-2</c:v>
                </c:pt>
                <c:pt idx="22">
                  <c:v>1.0905786125416483E-2</c:v>
                </c:pt>
                <c:pt idx="23">
                  <c:v>7.6073333527646447E-3</c:v>
                </c:pt>
                <c:pt idx="24">
                  <c:v>-1.0576120233787956E-2</c:v>
                </c:pt>
                <c:pt idx="25">
                  <c:v>-3.2842582106455298E-2</c:v>
                </c:pt>
                <c:pt idx="26">
                  <c:v>-3.5730858468677518E-2</c:v>
                </c:pt>
                <c:pt idx="27">
                  <c:v>-4.5692642436940933E-2</c:v>
                </c:pt>
                <c:pt idx="28">
                  <c:v>-6.0265347425230487E-2</c:v>
                </c:pt>
                <c:pt idx="29">
                  <c:v>-6.166278976497952E-2</c:v>
                </c:pt>
                <c:pt idx="30">
                  <c:v>-7.8183968906663681E-2</c:v>
                </c:pt>
                <c:pt idx="31">
                  <c:v>-8.8248742569730254E-2</c:v>
                </c:pt>
                <c:pt idx="32">
                  <c:v>-9.4079801343190939E-2</c:v>
                </c:pt>
                <c:pt idx="33">
                  <c:v>-0.1095231255386383</c:v>
                </c:pt>
                <c:pt idx="34">
                  <c:v>-0.15120593692022266</c:v>
                </c:pt>
                <c:pt idx="35">
                  <c:v>-0.15513489991296781</c:v>
                </c:pt>
                <c:pt idx="36">
                  <c:v>-0.16331269349845201</c:v>
                </c:pt>
                <c:pt idx="37">
                  <c:v>-0.18378326905680142</c:v>
                </c:pt>
                <c:pt idx="38">
                  <c:v>-0.19018404907975461</c:v>
                </c:pt>
                <c:pt idx="39">
                  <c:v>-0.1966835559649931</c:v>
                </c:pt>
                <c:pt idx="40">
                  <c:v>-0.20920367010389163</c:v>
                </c:pt>
                <c:pt idx="41">
                  <c:v>-0.22659913712249113</c:v>
                </c:pt>
                <c:pt idx="42">
                  <c:v>-0.23033544561362707</c:v>
                </c:pt>
                <c:pt idx="43">
                  <c:v>-0.23870437742049055</c:v>
                </c:pt>
                <c:pt idx="44">
                  <c:v>-0.25149419899214809</c:v>
                </c:pt>
                <c:pt idx="45">
                  <c:v>-0.25565550998809361</c:v>
                </c:pt>
                <c:pt idx="46">
                  <c:v>-0.29146141215106736</c:v>
                </c:pt>
                <c:pt idx="47">
                  <c:v>-0.29632277300228405</c:v>
                </c:pt>
                <c:pt idx="48">
                  <c:v>-0.29694811429682655</c:v>
                </c:pt>
                <c:pt idx="49">
                  <c:v>-0.30481993123001749</c:v>
                </c:pt>
                <c:pt idx="50">
                  <c:v>-0.3057929724596391</c:v>
                </c:pt>
                <c:pt idx="51">
                  <c:v>-0.31011699931176873</c:v>
                </c:pt>
                <c:pt idx="52">
                  <c:v>-0.31521739130434778</c:v>
                </c:pt>
                <c:pt idx="53">
                  <c:v>-0.33625900141628928</c:v>
                </c:pt>
                <c:pt idx="54">
                  <c:v>-0.35634625597450875</c:v>
                </c:pt>
                <c:pt idx="55">
                  <c:v>-0.35690148167403168</c:v>
                </c:pt>
                <c:pt idx="56">
                  <c:v>-0.36266396002498436</c:v>
                </c:pt>
                <c:pt idx="57">
                  <c:v>-0.36905790838375108</c:v>
                </c:pt>
                <c:pt idx="58">
                  <c:v>-0.36963651270839026</c:v>
                </c:pt>
                <c:pt idx="59">
                  <c:v>-0.37750238322211627</c:v>
                </c:pt>
                <c:pt idx="60">
                  <c:v>-0.37977805178791613</c:v>
                </c:pt>
                <c:pt idx="61">
                  <c:v>-0.38931463559154655</c:v>
                </c:pt>
                <c:pt idx="62">
                  <c:v>-0.39081568598489747</c:v>
                </c:pt>
                <c:pt idx="63">
                  <c:v>-0.4081864695849915</c:v>
                </c:pt>
                <c:pt idx="64">
                  <c:v>-0.41094780696678623</c:v>
                </c:pt>
                <c:pt idx="65">
                  <c:v>-0.41299073665637409</c:v>
                </c:pt>
                <c:pt idx="66">
                  <c:v>-0.4152227722772277</c:v>
                </c:pt>
                <c:pt idx="67">
                  <c:v>-0.41582795052826593</c:v>
                </c:pt>
                <c:pt idx="68">
                  <c:v>-0.42772076997977682</c:v>
                </c:pt>
                <c:pt idx="69">
                  <c:v>-0.43603426890126051</c:v>
                </c:pt>
                <c:pt idx="70">
                  <c:v>-0.4367176634214186</c:v>
                </c:pt>
                <c:pt idx="71">
                  <c:v>-0.44743656136716725</c:v>
                </c:pt>
                <c:pt idx="72">
                  <c:v>-0.45322979174020472</c:v>
                </c:pt>
                <c:pt idx="73">
                  <c:v>-0.46334932285345509</c:v>
                </c:pt>
                <c:pt idx="74">
                  <c:v>-0.4754491017964072</c:v>
                </c:pt>
                <c:pt idx="75">
                  <c:v>-0.48219735503560524</c:v>
                </c:pt>
                <c:pt idx="76">
                  <c:v>-0.48269581056466304</c:v>
                </c:pt>
                <c:pt idx="77">
                  <c:v>-0.48473826062186387</c:v>
                </c:pt>
                <c:pt idx="78">
                  <c:v>-0.48717948717948723</c:v>
                </c:pt>
                <c:pt idx="79">
                  <c:v>-0.49060586869326583</c:v>
                </c:pt>
                <c:pt idx="80">
                  <c:v>-0.49844430616054758</c:v>
                </c:pt>
                <c:pt idx="81">
                  <c:v>-0.50228310502283113</c:v>
                </c:pt>
                <c:pt idx="82">
                  <c:v>-0.50793382849426061</c:v>
                </c:pt>
                <c:pt idx="83">
                  <c:v>-0.51427395004117482</c:v>
                </c:pt>
                <c:pt idx="84">
                  <c:v>-0.52360844529750472</c:v>
                </c:pt>
                <c:pt idx="85">
                  <c:v>-0.53428255460326235</c:v>
                </c:pt>
                <c:pt idx="86">
                  <c:v>-0.54159962630404324</c:v>
                </c:pt>
                <c:pt idx="87">
                  <c:v>-0.579758423394787</c:v>
                </c:pt>
                <c:pt idx="88">
                  <c:v>-0.58171959721146393</c:v>
                </c:pt>
                <c:pt idx="89">
                  <c:v>-0.59952460185405276</c:v>
                </c:pt>
                <c:pt idx="90">
                  <c:v>-0.61302621957589054</c:v>
                </c:pt>
                <c:pt idx="91">
                  <c:v>-0.62671607849743116</c:v>
                </c:pt>
                <c:pt idx="92">
                  <c:v>-0.6704911591355599</c:v>
                </c:pt>
                <c:pt idx="93">
                  <c:v>-0.7060110854314523</c:v>
                </c:pt>
                <c:pt idx="94">
                  <c:v>-0.79193651905011964</c:v>
                </c:pt>
                <c:pt idx="95">
                  <c:v>-0.79453156413349413</c:v>
                </c:pt>
                <c:pt idx="96">
                  <c:v>-0.8511157560603807</c:v>
                </c:pt>
                <c:pt idx="97">
                  <c:v>-0.98217833021170331</c:v>
                </c:pt>
                <c:pt idx="98">
                  <c:v>-0.98406133094472836</c:v>
                </c:pt>
              </c:numCache>
            </c:numRef>
          </c:yVal>
          <c:bubbleSize>
            <c:numRef>
              <c:f>Sheet16!$L$2:$L$100</c:f>
              <c:numCache>
                <c:formatCode>General</c:formatCode>
                <c:ptCount val="99"/>
                <c:pt idx="0">
                  <c:v>0.97920218998627584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0.98671176901588076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0.8309479629850941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0.8309479629850941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0.99365051603219412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0.99813358349554271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0.9319285656439581</c:v>
                </c:pt>
                <c:pt idx="65">
                  <c:v>1</c:v>
                </c:pt>
                <c:pt idx="66">
                  <c:v>0.99813358349554271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0.97920218998627584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0.99813358349554271</c:v>
                </c:pt>
                <c:pt idx="81">
                  <c:v>1</c:v>
                </c:pt>
                <c:pt idx="82">
                  <c:v>0.99813358349554271</c:v>
                </c:pt>
                <c:pt idx="83">
                  <c:v>0.99397077965179703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0.95050978273015574</c:v>
                </c:pt>
                <c:pt idx="98">
                  <c:v>1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2850-46C1-A0E8-80D721ABB91B}"/>
            </c:ext>
          </c:extLst>
        </c:ser>
        <c:ser>
          <c:idx val="1"/>
          <c:order val="1"/>
          <c:tx>
            <c:strRef>
              <c:f>Sheet16!$O$1</c:f>
              <c:strCache>
                <c:ptCount val="1"/>
                <c:pt idx="0">
                  <c:v>IHH menor a 7925</c:v>
                </c:pt>
              </c:strCache>
            </c:strRef>
          </c:tx>
          <c:spPr>
            <a:solidFill>
              <a:srgbClr val="92D050"/>
            </a:solidFill>
            <a:ln w="25400">
              <a:noFill/>
            </a:ln>
            <a:effectLst/>
          </c:spPr>
          <c:invertIfNegative val="0"/>
          <c:trendline>
            <c:spPr>
              <a:ln w="571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74016227430828474"/>
                  <c:y val="-0.1170435386581521"/>
                </c:manualLayout>
              </c:layout>
              <c:numFmt formatCode="General" sourceLinked="0"/>
              <c:spPr>
                <a:solidFill>
                  <a:srgbClr val="00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Sheet16!$O$5:$O$74</c:f>
              <c:numCache>
                <c:formatCode>0%</c:formatCode>
                <c:ptCount val="70"/>
                <c:pt idx="0">
                  <c:v>-0.80747564661396132</c:v>
                </c:pt>
                <c:pt idx="1">
                  <c:v>-0.73523770737245031</c:v>
                </c:pt>
                <c:pt idx="2">
                  <c:v>-0.23039552494315518</c:v>
                </c:pt>
                <c:pt idx="3">
                  <c:v>-2.4325959266460195E-2</c:v>
                </c:pt>
                <c:pt idx="4">
                  <c:v>-0.71952041921603849</c:v>
                </c:pt>
                <c:pt idx="5">
                  <c:v>-0.47049000202463576</c:v>
                </c:pt>
                <c:pt idx="6">
                  <c:v>-0.68800539639881197</c:v>
                </c:pt>
                <c:pt idx="7">
                  <c:v>-0.88834409399474468</c:v>
                </c:pt>
                <c:pt idx="8">
                  <c:v>-0.41277276597909429</c:v>
                </c:pt>
                <c:pt idx="9">
                  <c:v>-6.2191944645610509E-2</c:v>
                </c:pt>
                <c:pt idx="10">
                  <c:v>-0.40550646460810813</c:v>
                </c:pt>
                <c:pt idx="11">
                  <c:v>-0.16717654007529936</c:v>
                </c:pt>
                <c:pt idx="12">
                  <c:v>-9.5868488290014153E-2</c:v>
                </c:pt>
                <c:pt idx="13">
                  <c:v>-0.12156181958254009</c:v>
                </c:pt>
                <c:pt idx="14">
                  <c:v>-0.92547304835650968</c:v>
                </c:pt>
                <c:pt idx="15">
                  <c:v>-0.34997258512690599</c:v>
                </c:pt>
                <c:pt idx="16">
                  <c:v>-0.28197464553681711</c:v>
                </c:pt>
                <c:pt idx="17">
                  <c:v>-0.15415233859704136</c:v>
                </c:pt>
                <c:pt idx="18">
                  <c:v>-0.51099755106013811</c:v>
                </c:pt>
                <c:pt idx="19">
                  <c:v>-0.40171163538316701</c:v>
                </c:pt>
                <c:pt idx="20">
                  <c:v>-0.64186400547157552</c:v>
                </c:pt>
                <c:pt idx="21">
                  <c:v>-0.24305569063600985</c:v>
                </c:pt>
                <c:pt idx="22">
                  <c:v>-0.3895468972749726</c:v>
                </c:pt>
                <c:pt idx="23">
                  <c:v>-0.46531871436850503</c:v>
                </c:pt>
                <c:pt idx="24">
                  <c:v>-0.43575856521309364</c:v>
                </c:pt>
                <c:pt idx="25">
                  <c:v>-0.15614287010639938</c:v>
                </c:pt>
                <c:pt idx="26">
                  <c:v>-0.44499336074228768</c:v>
                </c:pt>
                <c:pt idx="27">
                  <c:v>-0.20580842325555859</c:v>
                </c:pt>
                <c:pt idx="28">
                  <c:v>-0.29473884699951203</c:v>
                </c:pt>
                <c:pt idx="29">
                  <c:v>-0.80285188290661846</c:v>
                </c:pt>
                <c:pt idx="30">
                  <c:v>-0.60721962932741957</c:v>
                </c:pt>
                <c:pt idx="31">
                  <c:v>-0.46957926249839976</c:v>
                </c:pt>
                <c:pt idx="32">
                  <c:v>-0.24146949812750773</c:v>
                </c:pt>
                <c:pt idx="33">
                  <c:v>-0.46528913351625834</c:v>
                </c:pt>
                <c:pt idx="34">
                  <c:v>-0.33006755535524912</c:v>
                </c:pt>
                <c:pt idx="35">
                  <c:v>-0.59905721894466746</c:v>
                </c:pt>
                <c:pt idx="36">
                  <c:v>-0.4328070264059678</c:v>
                </c:pt>
                <c:pt idx="37">
                  <c:v>-0.54067344941953233</c:v>
                </c:pt>
                <c:pt idx="38">
                  <c:v>-0.65163345133461248</c:v>
                </c:pt>
                <c:pt idx="39">
                  <c:v>-0.38906390791854262</c:v>
                </c:pt>
                <c:pt idx="40">
                  <c:v>-0.70696475924343971</c:v>
                </c:pt>
                <c:pt idx="41">
                  <c:v>-0.10347677410856149</c:v>
                </c:pt>
                <c:pt idx="42">
                  <c:v>-0.48707215008347249</c:v>
                </c:pt>
                <c:pt idx="43">
                  <c:v>-0.60942328105689714</c:v>
                </c:pt>
                <c:pt idx="44">
                  <c:v>-0.27296960686820371</c:v>
                </c:pt>
                <c:pt idx="45">
                  <c:v>-0.14501470626629631</c:v>
                </c:pt>
                <c:pt idx="46">
                  <c:v>-0.56503808228576291</c:v>
                </c:pt>
                <c:pt idx="47">
                  <c:v>-0.64228473349363813</c:v>
                </c:pt>
                <c:pt idx="48">
                  <c:v>-0.4977947231999158</c:v>
                </c:pt>
                <c:pt idx="49">
                  <c:v>-2.1319510821349308E-3</c:v>
                </c:pt>
                <c:pt idx="50">
                  <c:v>-0.3415179949695647</c:v>
                </c:pt>
                <c:pt idx="51">
                  <c:v>-0.6322811425131365</c:v>
                </c:pt>
                <c:pt idx="52">
                  <c:v>-0.45871274905499726</c:v>
                </c:pt>
                <c:pt idx="53">
                  <c:v>-0.32454130956692939</c:v>
                </c:pt>
                <c:pt idx="54">
                  <c:v>-0.1070485398574742</c:v>
                </c:pt>
                <c:pt idx="55">
                  <c:v>-5.496642029074772E-2</c:v>
                </c:pt>
                <c:pt idx="56">
                  <c:v>-9.2589237619382536E-2</c:v>
                </c:pt>
                <c:pt idx="57">
                  <c:v>-0.42946437772193846</c:v>
                </c:pt>
                <c:pt idx="58">
                  <c:v>-0.58428463332993053</c:v>
                </c:pt>
                <c:pt idx="59">
                  <c:v>-3.1069577968090623E-2</c:v>
                </c:pt>
                <c:pt idx="60">
                  <c:v>-0.38637759352676337</c:v>
                </c:pt>
                <c:pt idx="61">
                  <c:v>-0.27005699397397531</c:v>
                </c:pt>
                <c:pt idx="62">
                  <c:v>-0.53617324876639139</c:v>
                </c:pt>
                <c:pt idx="63">
                  <c:v>-0.34295529362812549</c:v>
                </c:pt>
                <c:pt idx="64">
                  <c:v>-0.31945626099086033</c:v>
                </c:pt>
                <c:pt idx="65">
                  <c:v>-0.62947862791983678</c:v>
                </c:pt>
                <c:pt idx="66">
                  <c:v>-0.31009018133636712</c:v>
                </c:pt>
                <c:pt idx="67">
                  <c:v>-0.31052773946383194</c:v>
                </c:pt>
                <c:pt idx="68">
                  <c:v>-0.79991054183586907</c:v>
                </c:pt>
                <c:pt idx="69">
                  <c:v>-0.18937870624252351</c:v>
                </c:pt>
              </c:numCache>
            </c:numRef>
          </c:xVal>
          <c:yVal>
            <c:numRef>
              <c:f>Sheet16!$P$5:$P$74</c:f>
              <c:numCache>
                <c:formatCode>0.00%</c:formatCode>
                <c:ptCount val="70"/>
                <c:pt idx="0">
                  <c:v>3.1164442229524534</c:v>
                </c:pt>
                <c:pt idx="1">
                  <c:v>2.6485704656518565</c:v>
                </c:pt>
                <c:pt idx="2">
                  <c:v>1.4996072270227807</c:v>
                </c:pt>
                <c:pt idx="3">
                  <c:v>1.3903523776941498</c:v>
                </c:pt>
                <c:pt idx="4">
                  <c:v>1.2938461538461539</c:v>
                </c:pt>
                <c:pt idx="5">
                  <c:v>1.1667966206258353</c:v>
                </c:pt>
                <c:pt idx="6">
                  <c:v>1.1337295690936107</c:v>
                </c:pt>
                <c:pt idx="7">
                  <c:v>1.1229162822168912</c:v>
                </c:pt>
                <c:pt idx="8">
                  <c:v>1.0237704918032788</c:v>
                </c:pt>
                <c:pt idx="9">
                  <c:v>0.90216677609980311</c:v>
                </c:pt>
                <c:pt idx="10">
                  <c:v>0.82763108962439569</c:v>
                </c:pt>
                <c:pt idx="11">
                  <c:v>0.60273605150214582</c:v>
                </c:pt>
                <c:pt idx="12">
                  <c:v>0.56751221885574044</c:v>
                </c:pt>
                <c:pt idx="13">
                  <c:v>0.52595228128924232</c:v>
                </c:pt>
                <c:pt idx="14">
                  <c:v>0.50440125501132993</c:v>
                </c:pt>
                <c:pt idx="15">
                  <c:v>0.48025061291201299</c:v>
                </c:pt>
                <c:pt idx="16">
                  <c:v>0.33810383025375135</c:v>
                </c:pt>
                <c:pt idx="17">
                  <c:v>0.30692154579937658</c:v>
                </c:pt>
                <c:pt idx="18">
                  <c:v>0.24720840243228293</c:v>
                </c:pt>
                <c:pt idx="19">
                  <c:v>0.23434831742842799</c:v>
                </c:pt>
                <c:pt idx="20">
                  <c:v>0.20593403622600692</c:v>
                </c:pt>
                <c:pt idx="21">
                  <c:v>0.1858520900321543</c:v>
                </c:pt>
                <c:pt idx="22">
                  <c:v>0.18199008868022948</c:v>
                </c:pt>
                <c:pt idx="23">
                  <c:v>0.16260623229461757</c:v>
                </c:pt>
                <c:pt idx="24">
                  <c:v>0.10057601348714496</c:v>
                </c:pt>
                <c:pt idx="25">
                  <c:v>7.5630252100840289E-2</c:v>
                </c:pt>
                <c:pt idx="26">
                  <c:v>7.2776845637583909E-2</c:v>
                </c:pt>
                <c:pt idx="27">
                  <c:v>6.8683049779458161E-2</c:v>
                </c:pt>
                <c:pt idx="28">
                  <c:v>6.6539807255539873E-2</c:v>
                </c:pt>
                <c:pt idx="29">
                  <c:v>1.8191594228873509E-2</c:v>
                </c:pt>
                <c:pt idx="30">
                  <c:v>1.2992899229490762E-2</c:v>
                </c:pt>
                <c:pt idx="31">
                  <c:v>-0.10372413793103452</c:v>
                </c:pt>
                <c:pt idx="32">
                  <c:v>-0.12080865836226262</c:v>
                </c:pt>
                <c:pt idx="33">
                  <c:v>-0.13995239039873042</c:v>
                </c:pt>
                <c:pt idx="34">
                  <c:v>-0.15542231530792194</c:v>
                </c:pt>
                <c:pt idx="35">
                  <c:v>-0.1767676767676768</c:v>
                </c:pt>
                <c:pt idx="36">
                  <c:v>-0.18185517293346398</c:v>
                </c:pt>
                <c:pt idx="37">
                  <c:v>-0.18940358436979732</c:v>
                </c:pt>
                <c:pt idx="38">
                  <c:v>-0.18965517241379315</c:v>
                </c:pt>
                <c:pt idx="39">
                  <c:v>-0.1960838389409818</c:v>
                </c:pt>
                <c:pt idx="40">
                  <c:v>-0.20559353298611116</c:v>
                </c:pt>
                <c:pt idx="41">
                  <c:v>-0.21862889215555259</c:v>
                </c:pt>
                <c:pt idx="42">
                  <c:v>-0.22380388841927301</c:v>
                </c:pt>
                <c:pt idx="43">
                  <c:v>-0.23246712586098939</c:v>
                </c:pt>
                <c:pt idx="44">
                  <c:v>-0.23888687543124776</c:v>
                </c:pt>
                <c:pt idx="45">
                  <c:v>-0.24044117647058827</c:v>
                </c:pt>
                <c:pt idx="46">
                  <c:v>-0.26336462286132745</c:v>
                </c:pt>
                <c:pt idx="47">
                  <c:v>-0.26406429391504016</c:v>
                </c:pt>
                <c:pt idx="48">
                  <c:v>-0.27832674571805005</c:v>
                </c:pt>
                <c:pt idx="49">
                  <c:v>-0.30517302259887003</c:v>
                </c:pt>
                <c:pt idx="50">
                  <c:v>-0.32462737590592095</c:v>
                </c:pt>
                <c:pt idx="51">
                  <c:v>-0.32893059490084986</c:v>
                </c:pt>
                <c:pt idx="52">
                  <c:v>-0.3715283999283282</c:v>
                </c:pt>
                <c:pt idx="53">
                  <c:v>-0.37154811715481173</c:v>
                </c:pt>
                <c:pt idx="54">
                  <c:v>-0.37330316742081449</c:v>
                </c:pt>
                <c:pt idx="55">
                  <c:v>-0.377243460138729</c:v>
                </c:pt>
                <c:pt idx="56">
                  <c:v>-0.48393452561382233</c:v>
                </c:pt>
                <c:pt idx="57">
                  <c:v>-0.49369340232858994</c:v>
                </c:pt>
                <c:pt idx="58">
                  <c:v>-0.51324110671936762</c:v>
                </c:pt>
                <c:pt idx="59">
                  <c:v>-0.52491207502930837</c:v>
                </c:pt>
                <c:pt idx="60">
                  <c:v>-0.52804578304413219</c:v>
                </c:pt>
                <c:pt idx="61">
                  <c:v>-0.59966273187183816</c:v>
                </c:pt>
                <c:pt idx="62">
                  <c:v>-0.62321144674085849</c:v>
                </c:pt>
                <c:pt idx="63">
                  <c:v>-0.66541635408852207</c:v>
                </c:pt>
                <c:pt idx="64">
                  <c:v>-0.7757369046874022</c:v>
                </c:pt>
                <c:pt idx="65">
                  <c:v>-0.78837597330367071</c:v>
                </c:pt>
                <c:pt idx="66">
                  <c:v>-0.96395663956639566</c:v>
                </c:pt>
                <c:pt idx="67">
                  <c:v>-0.96958174904942962</c:v>
                </c:pt>
                <c:pt idx="68">
                  <c:v>-0.97172475071576658</c:v>
                </c:pt>
                <c:pt idx="69">
                  <c:v>-0.99713631156930127</c:v>
                </c:pt>
              </c:numCache>
            </c:numRef>
          </c:yVal>
          <c:bubbleSize>
            <c:numRef>
              <c:f>Sheet16!$Q$5:$Q$74</c:f>
              <c:numCache>
                <c:formatCode>0.00</c:formatCode>
                <c:ptCount val="70"/>
                <c:pt idx="0">
                  <c:v>0.56919463512157231</c:v>
                </c:pt>
                <c:pt idx="1">
                  <c:v>0.27900786272899913</c:v>
                </c:pt>
                <c:pt idx="2">
                  <c:v>0.27900786272899913</c:v>
                </c:pt>
                <c:pt idx="3">
                  <c:v>0.69975168234676433</c:v>
                </c:pt>
                <c:pt idx="4">
                  <c:v>0.38327387463641804</c:v>
                </c:pt>
                <c:pt idx="5">
                  <c:v>0.50902450257989518</c:v>
                </c:pt>
                <c:pt idx="6">
                  <c:v>0.27900786272899913</c:v>
                </c:pt>
                <c:pt idx="7">
                  <c:v>0.27900786272899913</c:v>
                </c:pt>
                <c:pt idx="8">
                  <c:v>0.27900786272899913</c:v>
                </c:pt>
                <c:pt idx="9">
                  <c:v>0.69975168234676433</c:v>
                </c:pt>
                <c:pt idx="10">
                  <c:v>0.69975168234676433</c:v>
                </c:pt>
                <c:pt idx="11">
                  <c:v>0.4208266126070892</c:v>
                </c:pt>
                <c:pt idx="12">
                  <c:v>0.67599495574693957</c:v>
                </c:pt>
                <c:pt idx="13">
                  <c:v>0.59055274589885776</c:v>
                </c:pt>
                <c:pt idx="14">
                  <c:v>0.27900786272899913</c:v>
                </c:pt>
                <c:pt idx="15">
                  <c:v>0.33738148250466471</c:v>
                </c:pt>
                <c:pt idx="16">
                  <c:v>0.33738148250466471</c:v>
                </c:pt>
                <c:pt idx="17">
                  <c:v>0.3656241414614062</c:v>
                </c:pt>
                <c:pt idx="18">
                  <c:v>0.69975168234676433</c:v>
                </c:pt>
                <c:pt idx="19">
                  <c:v>0.3656241414614062</c:v>
                </c:pt>
                <c:pt idx="20">
                  <c:v>0.27900786272899913</c:v>
                </c:pt>
                <c:pt idx="21">
                  <c:v>0.75500445068732058</c:v>
                </c:pt>
                <c:pt idx="22">
                  <c:v>0.3005649036443645</c:v>
                </c:pt>
                <c:pt idx="23">
                  <c:v>0.58633443314301636</c:v>
                </c:pt>
                <c:pt idx="24">
                  <c:v>0.33738148250466471</c:v>
                </c:pt>
                <c:pt idx="25">
                  <c:v>0.59055274589885776</c:v>
                </c:pt>
                <c:pt idx="26">
                  <c:v>0.69975168234676433</c:v>
                </c:pt>
                <c:pt idx="27">
                  <c:v>0.4208266126070892</c:v>
                </c:pt>
                <c:pt idx="28">
                  <c:v>0.3005649036443645</c:v>
                </c:pt>
                <c:pt idx="29">
                  <c:v>0.27900786272899913</c:v>
                </c:pt>
                <c:pt idx="30">
                  <c:v>0.33738148250466471</c:v>
                </c:pt>
                <c:pt idx="31">
                  <c:v>0.69975168234676433</c:v>
                </c:pt>
                <c:pt idx="32">
                  <c:v>0.59055274589885776</c:v>
                </c:pt>
                <c:pt idx="33">
                  <c:v>0.58633443314301636</c:v>
                </c:pt>
                <c:pt idx="34">
                  <c:v>0.56919463512157231</c:v>
                </c:pt>
                <c:pt idx="35">
                  <c:v>0.38327387463641804</c:v>
                </c:pt>
                <c:pt idx="36">
                  <c:v>0.78122624033221</c:v>
                </c:pt>
                <c:pt idx="37">
                  <c:v>0.67599495574693957</c:v>
                </c:pt>
                <c:pt idx="38">
                  <c:v>0.27900786272899913</c:v>
                </c:pt>
                <c:pt idx="39">
                  <c:v>0.49439514927452538</c:v>
                </c:pt>
                <c:pt idx="40">
                  <c:v>0.69975168234676433</c:v>
                </c:pt>
                <c:pt idx="41">
                  <c:v>0.68609811302587009</c:v>
                </c:pt>
                <c:pt idx="42">
                  <c:v>0.78122624033221</c:v>
                </c:pt>
                <c:pt idx="43">
                  <c:v>0.27900786272899913</c:v>
                </c:pt>
                <c:pt idx="44">
                  <c:v>0.56919463512157231</c:v>
                </c:pt>
                <c:pt idx="45">
                  <c:v>0.3005649036443645</c:v>
                </c:pt>
                <c:pt idx="46">
                  <c:v>0.78122624033221</c:v>
                </c:pt>
                <c:pt idx="47">
                  <c:v>0.59055274589885776</c:v>
                </c:pt>
                <c:pt idx="48">
                  <c:v>0.59055274589885776</c:v>
                </c:pt>
                <c:pt idx="49">
                  <c:v>0.2855998799243053</c:v>
                </c:pt>
                <c:pt idx="50">
                  <c:v>0.69975168234676433</c:v>
                </c:pt>
                <c:pt idx="51">
                  <c:v>0.69259613627555927</c:v>
                </c:pt>
                <c:pt idx="52">
                  <c:v>0.69975168234676433</c:v>
                </c:pt>
                <c:pt idx="53">
                  <c:v>0.67599495574693957</c:v>
                </c:pt>
                <c:pt idx="54">
                  <c:v>0.68609811302587009</c:v>
                </c:pt>
                <c:pt idx="55">
                  <c:v>0.2855998799243053</c:v>
                </c:pt>
                <c:pt idx="56">
                  <c:v>0.50119213209178526</c:v>
                </c:pt>
                <c:pt idx="57">
                  <c:v>0.69975168234676433</c:v>
                </c:pt>
                <c:pt idx="58">
                  <c:v>0.68875414106941057</c:v>
                </c:pt>
                <c:pt idx="59">
                  <c:v>0.2855998799243053</c:v>
                </c:pt>
                <c:pt idx="60">
                  <c:v>0.58633443314301636</c:v>
                </c:pt>
                <c:pt idx="61">
                  <c:v>0.4208266126070892</c:v>
                </c:pt>
                <c:pt idx="62">
                  <c:v>0.67599495574693957</c:v>
                </c:pt>
                <c:pt idx="63">
                  <c:v>0.50119213209178526</c:v>
                </c:pt>
                <c:pt idx="64">
                  <c:v>0.69259613627555927</c:v>
                </c:pt>
                <c:pt idx="65">
                  <c:v>0.69259613627555927</c:v>
                </c:pt>
                <c:pt idx="66">
                  <c:v>0.4208266126070892</c:v>
                </c:pt>
                <c:pt idx="67">
                  <c:v>0.4208266126070892</c:v>
                </c:pt>
                <c:pt idx="68">
                  <c:v>0.36766234584524199</c:v>
                </c:pt>
                <c:pt idx="69">
                  <c:v>0.78122624033221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1-2850-46C1-A0E8-80D721ABB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20"/>
        <c:showNegBubbles val="0"/>
        <c:axId val="724646944"/>
        <c:axId val="724650224"/>
      </c:bubbleChart>
      <c:valAx>
        <c:axId val="724646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Reducción del precio por la regulación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650224"/>
        <c:crosses val="autoZero"/>
        <c:crossBetween val="midCat"/>
      </c:valAx>
      <c:valAx>
        <c:axId val="72465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 err="1"/>
                  <a:t>Aumento</a:t>
                </a:r>
                <a:r>
                  <a:rPr lang="en-US" sz="1400" dirty="0"/>
                  <a:t> de las UMD </a:t>
                </a:r>
                <a:r>
                  <a:rPr lang="en-US" sz="1400" dirty="0" err="1"/>
                  <a:t>vendidas</a:t>
                </a:r>
                <a:r>
                  <a:rPr lang="en-US" sz="1400" dirty="0"/>
                  <a:t> (2013-2016)</a:t>
                </a:r>
              </a:p>
            </c:rich>
          </c:tx>
          <c:layout>
            <c:manualLayout>
              <c:xMode val="edge"/>
              <c:yMode val="edge"/>
              <c:x val="9.7739072397862309E-3"/>
              <c:y val="4.581453139598051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6469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'[Precios roche SISMED 2 (1).xlsx]Indices'!$B$4</c:f>
              <c:strCache>
                <c:ptCount val="1"/>
                <c:pt idx="0">
                  <c:v>Institucional regulado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'[Precios roche SISMED 2 (1).xlsx]Indices'!$C$3:$DK$3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'[Precios roche SISMED 2 (1).xlsx]Indices'!$C$4:$DK$4</c:f>
              <c:numCache>
                <c:formatCode>General</c:formatCode>
                <c:ptCount val="113"/>
                <c:pt idx="0">
                  <c:v>76.242695302600879</c:v>
                </c:pt>
                <c:pt idx="1">
                  <c:v>75.2411964318608</c:v>
                </c:pt>
                <c:pt idx="2">
                  <c:v>74.292941727178416</c:v>
                </c:pt>
                <c:pt idx="3">
                  <c:v>73.579973808741272</c:v>
                </c:pt>
                <c:pt idx="4">
                  <c:v>72.68676421193679</c:v>
                </c:pt>
                <c:pt idx="5">
                  <c:v>73.186449625906306</c:v>
                </c:pt>
                <c:pt idx="6">
                  <c:v>72.107125106971509</c:v>
                </c:pt>
                <c:pt idx="7">
                  <c:v>72.556134990116135</c:v>
                </c:pt>
                <c:pt idx="8">
                  <c:v>71.551972711793766</c:v>
                </c:pt>
                <c:pt idx="9">
                  <c:v>71.551972711793766</c:v>
                </c:pt>
                <c:pt idx="10">
                  <c:v>71.551972711793766</c:v>
                </c:pt>
                <c:pt idx="11">
                  <c:v>71.551972711793766</c:v>
                </c:pt>
                <c:pt idx="12">
                  <c:v>71.551972711793766</c:v>
                </c:pt>
                <c:pt idx="13">
                  <c:v>71.551972711793766</c:v>
                </c:pt>
                <c:pt idx="14">
                  <c:v>71.551972711793766</c:v>
                </c:pt>
                <c:pt idx="15">
                  <c:v>72.217785334634584</c:v>
                </c:pt>
                <c:pt idx="16">
                  <c:v>73.086506805606348</c:v>
                </c:pt>
                <c:pt idx="17">
                  <c:v>72.53198652473786</c:v>
                </c:pt>
                <c:pt idx="18">
                  <c:v>73.582856522714906</c:v>
                </c:pt>
                <c:pt idx="19">
                  <c:v>75.737529600044198</c:v>
                </c:pt>
                <c:pt idx="20">
                  <c:v>75.8097199201477</c:v>
                </c:pt>
                <c:pt idx="21">
                  <c:v>95.806536767777374</c:v>
                </c:pt>
                <c:pt idx="22">
                  <c:v>95.955543565978303</c:v>
                </c:pt>
                <c:pt idx="23">
                  <c:v>96.009657398113944</c:v>
                </c:pt>
                <c:pt idx="24">
                  <c:v>98.993005289884223</c:v>
                </c:pt>
                <c:pt idx="25">
                  <c:v>97.214439065096698</c:v>
                </c:pt>
                <c:pt idx="26">
                  <c:v>98.532140784626478</c:v>
                </c:pt>
                <c:pt idx="27">
                  <c:v>98.532140784626478</c:v>
                </c:pt>
                <c:pt idx="28">
                  <c:v>98.532140784626478</c:v>
                </c:pt>
                <c:pt idx="29">
                  <c:v>98.532140784626478</c:v>
                </c:pt>
                <c:pt idx="30">
                  <c:v>101.5721030524678</c:v>
                </c:pt>
                <c:pt idx="31">
                  <c:v>99.514060479289597</c:v>
                </c:pt>
                <c:pt idx="32">
                  <c:v>101.8666918484339</c:v>
                </c:pt>
                <c:pt idx="33">
                  <c:v>101.1946899095126</c:v>
                </c:pt>
                <c:pt idx="34">
                  <c:v>103.94940090643141</c:v>
                </c:pt>
                <c:pt idx="35">
                  <c:v>100</c:v>
                </c:pt>
                <c:pt idx="36">
                  <c:v>100.70587703731709</c:v>
                </c:pt>
                <c:pt idx="37">
                  <c:v>99.965923123785345</c:v>
                </c:pt>
                <c:pt idx="38">
                  <c:v>98.488810555450897</c:v>
                </c:pt>
                <c:pt idx="39">
                  <c:v>87.554344779097221</c:v>
                </c:pt>
                <c:pt idx="40">
                  <c:v>87.367292445566122</c:v>
                </c:pt>
                <c:pt idx="41">
                  <c:v>87.441710107813662</c:v>
                </c:pt>
                <c:pt idx="42">
                  <c:v>87.321529929401777</c:v>
                </c:pt>
                <c:pt idx="43">
                  <c:v>87.816042367781989</c:v>
                </c:pt>
                <c:pt idx="44">
                  <c:v>87.092371644587729</c:v>
                </c:pt>
                <c:pt idx="45">
                  <c:v>86.70095705671811</c:v>
                </c:pt>
                <c:pt idx="46">
                  <c:v>86.794125616231796</c:v>
                </c:pt>
                <c:pt idx="47">
                  <c:v>86.794125616231796</c:v>
                </c:pt>
                <c:pt idx="48">
                  <c:v>86.794125616231796</c:v>
                </c:pt>
                <c:pt idx="49">
                  <c:v>86.794125616231796</c:v>
                </c:pt>
                <c:pt idx="50">
                  <c:v>71.437813234909001</c:v>
                </c:pt>
                <c:pt idx="51">
                  <c:v>71.73282686660329</c:v>
                </c:pt>
                <c:pt idx="52">
                  <c:v>71.904992661440403</c:v>
                </c:pt>
                <c:pt idx="53">
                  <c:v>72.016330101132212</c:v>
                </c:pt>
                <c:pt idx="54">
                  <c:v>71.626756172328825</c:v>
                </c:pt>
                <c:pt idx="55">
                  <c:v>70.318374513398126</c:v>
                </c:pt>
                <c:pt idx="56">
                  <c:v>69.875458989320478</c:v>
                </c:pt>
                <c:pt idx="57">
                  <c:v>69.954244147774432</c:v>
                </c:pt>
                <c:pt idx="58">
                  <c:v>70.592703538471781</c:v>
                </c:pt>
                <c:pt idx="59">
                  <c:v>70.48597165438251</c:v>
                </c:pt>
                <c:pt idx="60">
                  <c:v>70.514712399610133</c:v>
                </c:pt>
                <c:pt idx="61">
                  <c:v>70.45900416779844</c:v>
                </c:pt>
                <c:pt idx="62">
                  <c:v>71.038988592651421</c:v>
                </c:pt>
                <c:pt idx="63">
                  <c:v>71.038988592651421</c:v>
                </c:pt>
                <c:pt idx="64">
                  <c:v>71.038988592651421</c:v>
                </c:pt>
                <c:pt idx="65">
                  <c:v>71.038988592651421</c:v>
                </c:pt>
                <c:pt idx="66">
                  <c:v>71.038988592651421</c:v>
                </c:pt>
                <c:pt idx="67">
                  <c:v>71.038988592651421</c:v>
                </c:pt>
                <c:pt idx="68">
                  <c:v>71.038988592651421</c:v>
                </c:pt>
                <c:pt idx="69">
                  <c:v>71.038988592651421</c:v>
                </c:pt>
                <c:pt idx="70">
                  <c:v>71.038988592651421</c:v>
                </c:pt>
                <c:pt idx="71">
                  <c:v>71.038988592651421</c:v>
                </c:pt>
                <c:pt idx="72">
                  <c:v>71.038988592651421</c:v>
                </c:pt>
                <c:pt idx="73">
                  <c:v>71.038988592651421</c:v>
                </c:pt>
                <c:pt idx="74">
                  <c:v>71.038988592651421</c:v>
                </c:pt>
                <c:pt idx="75">
                  <c:v>71.038988592651421</c:v>
                </c:pt>
                <c:pt idx="76">
                  <c:v>71.038988592651421</c:v>
                </c:pt>
                <c:pt idx="77">
                  <c:v>71.038988592651421</c:v>
                </c:pt>
                <c:pt idx="78">
                  <c:v>71.038988592651421</c:v>
                </c:pt>
                <c:pt idx="79">
                  <c:v>64.017460660332802</c:v>
                </c:pt>
                <c:pt idx="80">
                  <c:v>47.625060694498899</c:v>
                </c:pt>
                <c:pt idx="81">
                  <c:v>47.625060694498899</c:v>
                </c:pt>
                <c:pt idx="82">
                  <c:v>47.625060694498899</c:v>
                </c:pt>
                <c:pt idx="83">
                  <c:v>47.625060694498899</c:v>
                </c:pt>
                <c:pt idx="84">
                  <c:v>47.625060694498899</c:v>
                </c:pt>
                <c:pt idx="85">
                  <c:v>47.625060694498899</c:v>
                </c:pt>
                <c:pt idx="86">
                  <c:v>47.625060694498899</c:v>
                </c:pt>
                <c:pt idx="87">
                  <c:v>47.625060694498899</c:v>
                </c:pt>
                <c:pt idx="88">
                  <c:v>47.625060694498899</c:v>
                </c:pt>
                <c:pt idx="89">
                  <c:v>47.625060694498899</c:v>
                </c:pt>
                <c:pt idx="90">
                  <c:v>47.625060694498899</c:v>
                </c:pt>
                <c:pt idx="91">
                  <c:v>47.625060694498899</c:v>
                </c:pt>
                <c:pt idx="92">
                  <c:v>47.625060694498899</c:v>
                </c:pt>
                <c:pt idx="93">
                  <c:v>47.625060694498899</c:v>
                </c:pt>
                <c:pt idx="94">
                  <c:v>47.625060694498899</c:v>
                </c:pt>
                <c:pt idx="95">
                  <c:v>47.625060694498899</c:v>
                </c:pt>
                <c:pt idx="96">
                  <c:v>47.625060694498899</c:v>
                </c:pt>
                <c:pt idx="97">
                  <c:v>47.625060694498899</c:v>
                </c:pt>
                <c:pt idx="98">
                  <c:v>48.701013529635148</c:v>
                </c:pt>
                <c:pt idx="99">
                  <c:v>48.517937296511263</c:v>
                </c:pt>
                <c:pt idx="100">
                  <c:v>49.154144348311327</c:v>
                </c:pt>
                <c:pt idx="101">
                  <c:v>49.154144348311327</c:v>
                </c:pt>
                <c:pt idx="102">
                  <c:v>49.154144348311327</c:v>
                </c:pt>
                <c:pt idx="103">
                  <c:v>49.154144348311327</c:v>
                </c:pt>
                <c:pt idx="104">
                  <c:v>49.154144348311327</c:v>
                </c:pt>
                <c:pt idx="105">
                  <c:v>49.154144348311327</c:v>
                </c:pt>
                <c:pt idx="106">
                  <c:v>48.923696849184182</c:v>
                </c:pt>
                <c:pt idx="107">
                  <c:v>48.423978307036997</c:v>
                </c:pt>
                <c:pt idx="108">
                  <c:v>47.829145746763629</c:v>
                </c:pt>
                <c:pt idx="109">
                  <c:v>48.939257045136642</c:v>
                </c:pt>
                <c:pt idx="110">
                  <c:v>48.321879061262933</c:v>
                </c:pt>
                <c:pt idx="111">
                  <c:v>48.077735828291608</c:v>
                </c:pt>
                <c:pt idx="112">
                  <c:v>47.792568937139599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E2-4676-A316-B15EDF979AB6}"/>
            </c:ext>
          </c:extLst>
        </c:ser>
        <c:ser>
          <c:idx val="1"/>
          <c:order val="1"/>
          <c:tx>
            <c:strRef>
              <c:f>'[Precios roche SISMED 2 (1).xlsx]Indices'!$B$5</c:f>
              <c:strCache>
                <c:ptCount val="1"/>
                <c:pt idx="0">
                  <c:v>Comercial regulado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'[Precios roche SISMED 2 (1).xlsx]Indices'!$C$3:$DK$3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'[Precios roche SISMED 2 (1).xlsx]Indices'!$C$5:$DK$5</c:f>
              <c:numCache>
                <c:formatCode>General</c:formatCode>
                <c:ptCount val="113"/>
                <c:pt idx="0">
                  <c:v>92.961854278682196</c:v>
                </c:pt>
                <c:pt idx="1">
                  <c:v>93.932059995568366</c:v>
                </c:pt>
                <c:pt idx="2">
                  <c:v>94.806777827649555</c:v>
                </c:pt>
                <c:pt idx="3">
                  <c:v>92.866971967338586</c:v>
                </c:pt>
                <c:pt idx="4">
                  <c:v>92.930661945013995</c:v>
                </c:pt>
                <c:pt idx="5">
                  <c:v>92.767930458088387</c:v>
                </c:pt>
                <c:pt idx="6">
                  <c:v>93.019277777276628</c:v>
                </c:pt>
                <c:pt idx="7">
                  <c:v>92.774667177260483</c:v>
                </c:pt>
                <c:pt idx="8">
                  <c:v>92.801799965638324</c:v>
                </c:pt>
                <c:pt idx="9">
                  <c:v>92.801799965638324</c:v>
                </c:pt>
                <c:pt idx="10">
                  <c:v>92.801799965638324</c:v>
                </c:pt>
                <c:pt idx="11">
                  <c:v>92.801799965638324</c:v>
                </c:pt>
                <c:pt idx="12">
                  <c:v>92.801799965638324</c:v>
                </c:pt>
                <c:pt idx="13">
                  <c:v>92.801799965638324</c:v>
                </c:pt>
                <c:pt idx="14">
                  <c:v>92.801799965638324</c:v>
                </c:pt>
                <c:pt idx="15">
                  <c:v>95.268676690598141</c:v>
                </c:pt>
                <c:pt idx="16">
                  <c:v>95.555090275022948</c:v>
                </c:pt>
                <c:pt idx="17">
                  <c:v>95.827923733028399</c:v>
                </c:pt>
                <c:pt idx="18">
                  <c:v>95.744979113533248</c:v>
                </c:pt>
                <c:pt idx="19">
                  <c:v>96.207409339684858</c:v>
                </c:pt>
                <c:pt idx="20">
                  <c:v>95.906906750843731</c:v>
                </c:pt>
                <c:pt idx="21">
                  <c:v>96.01957084967664</c:v>
                </c:pt>
                <c:pt idx="22">
                  <c:v>96.036375886400123</c:v>
                </c:pt>
                <c:pt idx="23">
                  <c:v>95.8034029687974</c:v>
                </c:pt>
                <c:pt idx="24">
                  <c:v>96.122279422260448</c:v>
                </c:pt>
                <c:pt idx="25">
                  <c:v>96.855183799911103</c:v>
                </c:pt>
                <c:pt idx="26">
                  <c:v>97.252932075121592</c:v>
                </c:pt>
                <c:pt idx="27">
                  <c:v>97.252932075121592</c:v>
                </c:pt>
                <c:pt idx="28">
                  <c:v>97.252932075121592</c:v>
                </c:pt>
                <c:pt idx="29">
                  <c:v>97.252932075121592</c:v>
                </c:pt>
                <c:pt idx="30">
                  <c:v>100.9232765564166</c:v>
                </c:pt>
                <c:pt idx="31">
                  <c:v>101.08212206968371</c:v>
                </c:pt>
                <c:pt idx="32">
                  <c:v>100.5996614684022</c:v>
                </c:pt>
                <c:pt idx="33">
                  <c:v>100.65867150385191</c:v>
                </c:pt>
                <c:pt idx="34">
                  <c:v>99.695433598024024</c:v>
                </c:pt>
                <c:pt idx="35">
                  <c:v>100</c:v>
                </c:pt>
                <c:pt idx="36">
                  <c:v>101.4890163252215</c:v>
                </c:pt>
                <c:pt idx="37">
                  <c:v>100.82142649380761</c:v>
                </c:pt>
                <c:pt idx="38">
                  <c:v>100.25086053796809</c:v>
                </c:pt>
                <c:pt idx="39">
                  <c:v>94.830092948365703</c:v>
                </c:pt>
                <c:pt idx="40">
                  <c:v>83.979361556402651</c:v>
                </c:pt>
                <c:pt idx="41">
                  <c:v>83.6771514159541</c:v>
                </c:pt>
                <c:pt idx="42">
                  <c:v>83.5649246995917</c:v>
                </c:pt>
                <c:pt idx="43">
                  <c:v>83.548814707677266</c:v>
                </c:pt>
                <c:pt idx="44">
                  <c:v>83.571784047051452</c:v>
                </c:pt>
                <c:pt idx="45">
                  <c:v>83.566617021440507</c:v>
                </c:pt>
                <c:pt idx="46">
                  <c:v>83.51635794566954</c:v>
                </c:pt>
                <c:pt idx="47">
                  <c:v>83.51635794566954</c:v>
                </c:pt>
                <c:pt idx="48">
                  <c:v>83.51635794566954</c:v>
                </c:pt>
                <c:pt idx="49">
                  <c:v>83.51635794566954</c:v>
                </c:pt>
                <c:pt idx="50">
                  <c:v>68.433798103836082</c:v>
                </c:pt>
                <c:pt idx="51">
                  <c:v>68.416773237910732</c:v>
                </c:pt>
                <c:pt idx="52">
                  <c:v>68.449452185786228</c:v>
                </c:pt>
                <c:pt idx="53">
                  <c:v>68.506850050092183</c:v>
                </c:pt>
                <c:pt idx="54">
                  <c:v>68.029732027371466</c:v>
                </c:pt>
                <c:pt idx="55">
                  <c:v>68.064120490471566</c:v>
                </c:pt>
                <c:pt idx="56">
                  <c:v>68.247352022706153</c:v>
                </c:pt>
                <c:pt idx="57">
                  <c:v>68.229234779881978</c:v>
                </c:pt>
                <c:pt idx="58">
                  <c:v>68.099052663051069</c:v>
                </c:pt>
                <c:pt idx="59">
                  <c:v>68.261606434077706</c:v>
                </c:pt>
                <c:pt idx="60">
                  <c:v>68.302826337239026</c:v>
                </c:pt>
                <c:pt idx="61">
                  <c:v>68.641647912644459</c:v>
                </c:pt>
                <c:pt idx="62">
                  <c:v>68.520431837681059</c:v>
                </c:pt>
                <c:pt idx="63">
                  <c:v>67.565764446168885</c:v>
                </c:pt>
                <c:pt idx="64">
                  <c:v>67.616081518523657</c:v>
                </c:pt>
                <c:pt idx="65">
                  <c:v>67.003522356090286</c:v>
                </c:pt>
                <c:pt idx="66">
                  <c:v>67.062126267427104</c:v>
                </c:pt>
                <c:pt idx="67">
                  <c:v>66.580183044684048</c:v>
                </c:pt>
                <c:pt idx="68">
                  <c:v>66.580183044684048</c:v>
                </c:pt>
                <c:pt idx="69">
                  <c:v>66.580183044684048</c:v>
                </c:pt>
                <c:pt idx="70">
                  <c:v>66.580183044684048</c:v>
                </c:pt>
                <c:pt idx="71">
                  <c:v>66.053274561048653</c:v>
                </c:pt>
                <c:pt idx="72">
                  <c:v>66.08296041144834</c:v>
                </c:pt>
                <c:pt idx="73">
                  <c:v>65.663909807443389</c:v>
                </c:pt>
                <c:pt idx="74">
                  <c:v>65.563745915882848</c:v>
                </c:pt>
                <c:pt idx="75">
                  <c:v>65.591654093644976</c:v>
                </c:pt>
                <c:pt idx="76">
                  <c:v>65.407752862756425</c:v>
                </c:pt>
                <c:pt idx="77">
                  <c:v>65.609613648227395</c:v>
                </c:pt>
                <c:pt idx="78">
                  <c:v>65.433266903654669</c:v>
                </c:pt>
                <c:pt idx="79">
                  <c:v>53.84238301460914</c:v>
                </c:pt>
                <c:pt idx="80">
                  <c:v>47.323035011142977</c:v>
                </c:pt>
                <c:pt idx="81">
                  <c:v>47.367988794794563</c:v>
                </c:pt>
                <c:pt idx="82">
                  <c:v>47.319112060296519</c:v>
                </c:pt>
                <c:pt idx="83">
                  <c:v>45.721961510090971</c:v>
                </c:pt>
                <c:pt idx="84">
                  <c:v>45.2972213388543</c:v>
                </c:pt>
                <c:pt idx="85">
                  <c:v>45.252688421937343</c:v>
                </c:pt>
                <c:pt idx="86">
                  <c:v>45.228146886585797</c:v>
                </c:pt>
                <c:pt idx="87">
                  <c:v>45.224162198207402</c:v>
                </c:pt>
                <c:pt idx="88">
                  <c:v>45.276343523197063</c:v>
                </c:pt>
                <c:pt idx="89">
                  <c:v>45.195622299073001</c:v>
                </c:pt>
                <c:pt idx="90">
                  <c:v>45.197320298297782</c:v>
                </c:pt>
                <c:pt idx="91">
                  <c:v>45.178588483306143</c:v>
                </c:pt>
                <c:pt idx="92">
                  <c:v>45.18912058823782</c:v>
                </c:pt>
                <c:pt idx="93">
                  <c:v>45.177188390071251</c:v>
                </c:pt>
                <c:pt idx="94">
                  <c:v>45.167069123221047</c:v>
                </c:pt>
                <c:pt idx="95">
                  <c:v>45.180432178321482</c:v>
                </c:pt>
                <c:pt idx="96">
                  <c:v>45.170556481175822</c:v>
                </c:pt>
                <c:pt idx="97">
                  <c:v>45.211182464033342</c:v>
                </c:pt>
                <c:pt idx="98">
                  <c:v>45.400240625631042</c:v>
                </c:pt>
                <c:pt idx="99">
                  <c:v>46.202756045272011</c:v>
                </c:pt>
                <c:pt idx="100">
                  <c:v>46.503367416253219</c:v>
                </c:pt>
                <c:pt idx="101">
                  <c:v>44.965881140330673</c:v>
                </c:pt>
                <c:pt idx="102">
                  <c:v>44.995913513171352</c:v>
                </c:pt>
                <c:pt idx="103">
                  <c:v>44.972357935469162</c:v>
                </c:pt>
                <c:pt idx="104">
                  <c:v>45.032312298155702</c:v>
                </c:pt>
                <c:pt idx="105">
                  <c:v>44.928375206026502</c:v>
                </c:pt>
                <c:pt idx="106">
                  <c:v>44.755004870133128</c:v>
                </c:pt>
                <c:pt idx="107">
                  <c:v>44.838687375638557</c:v>
                </c:pt>
                <c:pt idx="108">
                  <c:v>44.984716933039252</c:v>
                </c:pt>
                <c:pt idx="109">
                  <c:v>44.924151152666973</c:v>
                </c:pt>
                <c:pt idx="110">
                  <c:v>44.959994465202762</c:v>
                </c:pt>
                <c:pt idx="111">
                  <c:v>45.011087352555563</c:v>
                </c:pt>
                <c:pt idx="112">
                  <c:v>45.025949092137061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E2-4676-A316-B15EDF979AB6}"/>
            </c:ext>
          </c:extLst>
        </c:ser>
        <c:ser>
          <c:idx val="2"/>
          <c:order val="2"/>
          <c:tx>
            <c:strRef>
              <c:f>'[Precios roche SISMED 2 (1).xlsx]Indices'!$B$6</c:f>
              <c:strCache>
                <c:ptCount val="1"/>
                <c:pt idx="0">
                  <c:v>Institucional no regulado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'[Precios roche SISMED 2 (1).xlsx]Indices'!$C$3:$DK$3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'[Precios roche SISMED 2 (1).xlsx]Indices'!$C$6:$DK$6</c:f>
              <c:numCache>
                <c:formatCode>General</c:formatCode>
                <c:ptCount val="113"/>
                <c:pt idx="0">
                  <c:v>89.145006027628952</c:v>
                </c:pt>
                <c:pt idx="1">
                  <c:v>88.016951183236586</c:v>
                </c:pt>
                <c:pt idx="2">
                  <c:v>88.514828886377401</c:v>
                </c:pt>
                <c:pt idx="3">
                  <c:v>87.522815706400564</c:v>
                </c:pt>
                <c:pt idx="4">
                  <c:v>87.465480146977541</c:v>
                </c:pt>
                <c:pt idx="5">
                  <c:v>88.555906584105145</c:v>
                </c:pt>
                <c:pt idx="6">
                  <c:v>86.447633156001771</c:v>
                </c:pt>
                <c:pt idx="7">
                  <c:v>86.582323638034808</c:v>
                </c:pt>
                <c:pt idx="8">
                  <c:v>86.660802329126753</c:v>
                </c:pt>
                <c:pt idx="9">
                  <c:v>86.660802329126753</c:v>
                </c:pt>
                <c:pt idx="10">
                  <c:v>86.660802329126753</c:v>
                </c:pt>
                <c:pt idx="11">
                  <c:v>86.660802329126753</c:v>
                </c:pt>
                <c:pt idx="12">
                  <c:v>86.660802329126753</c:v>
                </c:pt>
                <c:pt idx="13">
                  <c:v>86.660802329126753</c:v>
                </c:pt>
                <c:pt idx="14">
                  <c:v>86.660802329126753</c:v>
                </c:pt>
                <c:pt idx="15">
                  <c:v>88.646883276829641</c:v>
                </c:pt>
                <c:pt idx="16">
                  <c:v>89.400353999885297</c:v>
                </c:pt>
                <c:pt idx="17">
                  <c:v>88.963486913193051</c:v>
                </c:pt>
                <c:pt idx="18">
                  <c:v>90.644191611351033</c:v>
                </c:pt>
                <c:pt idx="19">
                  <c:v>89.847241454090096</c:v>
                </c:pt>
                <c:pt idx="20">
                  <c:v>88.173532044710882</c:v>
                </c:pt>
                <c:pt idx="21">
                  <c:v>87.978875475510847</c:v>
                </c:pt>
                <c:pt idx="22">
                  <c:v>95.538222467918004</c:v>
                </c:pt>
                <c:pt idx="23">
                  <c:v>92.711308634024547</c:v>
                </c:pt>
                <c:pt idx="24">
                  <c:v>97.19429036696981</c:v>
                </c:pt>
                <c:pt idx="25">
                  <c:v>97.022075746801775</c:v>
                </c:pt>
                <c:pt idx="26">
                  <c:v>97.074085745288713</c:v>
                </c:pt>
                <c:pt idx="27">
                  <c:v>97.074085745288713</c:v>
                </c:pt>
                <c:pt idx="28">
                  <c:v>97.074085745288713</c:v>
                </c:pt>
                <c:pt idx="29">
                  <c:v>97.074085745288713</c:v>
                </c:pt>
                <c:pt idx="30">
                  <c:v>96.488928291962324</c:v>
                </c:pt>
                <c:pt idx="31">
                  <c:v>106.3723238636705</c:v>
                </c:pt>
                <c:pt idx="32">
                  <c:v>106.4474293314518</c:v>
                </c:pt>
                <c:pt idx="33">
                  <c:v>104.989516189433</c:v>
                </c:pt>
                <c:pt idx="34">
                  <c:v>104.6000931282843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98.342788876229847</c:v>
                </c:pt>
                <c:pt idx="39">
                  <c:v>94.888713590429305</c:v>
                </c:pt>
                <c:pt idx="40">
                  <c:v>90.419307942955413</c:v>
                </c:pt>
                <c:pt idx="41">
                  <c:v>90.419307942955413</c:v>
                </c:pt>
                <c:pt idx="42">
                  <c:v>90.419307942955413</c:v>
                </c:pt>
                <c:pt idx="43">
                  <c:v>90.419307942955413</c:v>
                </c:pt>
                <c:pt idx="44">
                  <c:v>90.419307942955413</c:v>
                </c:pt>
                <c:pt idx="45">
                  <c:v>90.419307942955413</c:v>
                </c:pt>
                <c:pt idx="46">
                  <c:v>90.419307942955413</c:v>
                </c:pt>
                <c:pt idx="47">
                  <c:v>90.419307942955413</c:v>
                </c:pt>
                <c:pt idx="48">
                  <c:v>90.419307942955413</c:v>
                </c:pt>
                <c:pt idx="49">
                  <c:v>90.419307942955413</c:v>
                </c:pt>
                <c:pt idx="50">
                  <c:v>83.072233914115913</c:v>
                </c:pt>
                <c:pt idx="51">
                  <c:v>83.072233914115913</c:v>
                </c:pt>
                <c:pt idx="52">
                  <c:v>83.072233914115913</c:v>
                </c:pt>
                <c:pt idx="53">
                  <c:v>83.072233914115913</c:v>
                </c:pt>
                <c:pt idx="54">
                  <c:v>83.072233914115913</c:v>
                </c:pt>
                <c:pt idx="55">
                  <c:v>83.072233914115913</c:v>
                </c:pt>
                <c:pt idx="56">
                  <c:v>83.072233914115913</c:v>
                </c:pt>
                <c:pt idx="57">
                  <c:v>83.072233914115913</c:v>
                </c:pt>
                <c:pt idx="58">
                  <c:v>83.072233914115913</c:v>
                </c:pt>
                <c:pt idx="59">
                  <c:v>83.072233914115913</c:v>
                </c:pt>
                <c:pt idx="60">
                  <c:v>83.072233914115913</c:v>
                </c:pt>
                <c:pt idx="61">
                  <c:v>83.072233914115913</c:v>
                </c:pt>
                <c:pt idx="62">
                  <c:v>83.072233914115913</c:v>
                </c:pt>
                <c:pt idx="63">
                  <c:v>83.072233914115913</c:v>
                </c:pt>
                <c:pt idx="64">
                  <c:v>83.072233914115913</c:v>
                </c:pt>
                <c:pt idx="65">
                  <c:v>83.072233914115913</c:v>
                </c:pt>
                <c:pt idx="66">
                  <c:v>83.072233914115913</c:v>
                </c:pt>
                <c:pt idx="67">
                  <c:v>83.072233914115913</c:v>
                </c:pt>
                <c:pt idx="68">
                  <c:v>83.072233914115913</c:v>
                </c:pt>
                <c:pt idx="69">
                  <c:v>83.072233914115913</c:v>
                </c:pt>
                <c:pt idx="70">
                  <c:v>83.072233914115913</c:v>
                </c:pt>
                <c:pt idx="71">
                  <c:v>83.072233914115913</c:v>
                </c:pt>
                <c:pt idx="72">
                  <c:v>83.072233914115913</c:v>
                </c:pt>
                <c:pt idx="73">
                  <c:v>83.072233914115913</c:v>
                </c:pt>
                <c:pt idx="74">
                  <c:v>83.072233914115913</c:v>
                </c:pt>
                <c:pt idx="75">
                  <c:v>83.072233914115913</c:v>
                </c:pt>
                <c:pt idx="76">
                  <c:v>83.072233914115913</c:v>
                </c:pt>
                <c:pt idx="77">
                  <c:v>83.072233914115913</c:v>
                </c:pt>
                <c:pt idx="78">
                  <c:v>83.072233914115913</c:v>
                </c:pt>
                <c:pt idx="79">
                  <c:v>83.072233914115913</c:v>
                </c:pt>
                <c:pt idx="80">
                  <c:v>83.072233914115913</c:v>
                </c:pt>
                <c:pt idx="81">
                  <c:v>83.072233914115913</c:v>
                </c:pt>
                <c:pt idx="82">
                  <c:v>83.072233914115913</c:v>
                </c:pt>
                <c:pt idx="83">
                  <c:v>83.072233914115913</c:v>
                </c:pt>
                <c:pt idx="84">
                  <c:v>83.072233914115913</c:v>
                </c:pt>
                <c:pt idx="85">
                  <c:v>83.072233914115913</c:v>
                </c:pt>
                <c:pt idx="86">
                  <c:v>83.072233914115913</c:v>
                </c:pt>
                <c:pt idx="87">
                  <c:v>83.072233914115913</c:v>
                </c:pt>
                <c:pt idx="88">
                  <c:v>83.072233914115913</c:v>
                </c:pt>
                <c:pt idx="89">
                  <c:v>83.072233914115913</c:v>
                </c:pt>
                <c:pt idx="90">
                  <c:v>83.072233914115913</c:v>
                </c:pt>
                <c:pt idx="91">
                  <c:v>83.072233914115913</c:v>
                </c:pt>
                <c:pt idx="92">
                  <c:v>83.072233914115913</c:v>
                </c:pt>
                <c:pt idx="93">
                  <c:v>83.072233914115913</c:v>
                </c:pt>
                <c:pt idx="94">
                  <c:v>83.072233914115913</c:v>
                </c:pt>
                <c:pt idx="95">
                  <c:v>83.072233914115913</c:v>
                </c:pt>
                <c:pt idx="96">
                  <c:v>83.072233914115913</c:v>
                </c:pt>
                <c:pt idx="97">
                  <c:v>83.072233914115913</c:v>
                </c:pt>
                <c:pt idx="98">
                  <c:v>83.072233914115913</c:v>
                </c:pt>
                <c:pt idx="99">
                  <c:v>83.072233914115913</c:v>
                </c:pt>
                <c:pt idx="100">
                  <c:v>83.072233914115913</c:v>
                </c:pt>
                <c:pt idx="101">
                  <c:v>83.072233914115913</c:v>
                </c:pt>
                <c:pt idx="102">
                  <c:v>83.072233914115913</c:v>
                </c:pt>
                <c:pt idx="103">
                  <c:v>83.072233914115913</c:v>
                </c:pt>
                <c:pt idx="104">
                  <c:v>83.072233914115913</c:v>
                </c:pt>
                <c:pt idx="105">
                  <c:v>83.072233914115913</c:v>
                </c:pt>
                <c:pt idx="106">
                  <c:v>83.072233914115913</c:v>
                </c:pt>
                <c:pt idx="107">
                  <c:v>83.072233914115913</c:v>
                </c:pt>
                <c:pt idx="108">
                  <c:v>86.373570053673063</c:v>
                </c:pt>
                <c:pt idx="109">
                  <c:v>86.373570053673063</c:v>
                </c:pt>
                <c:pt idx="110">
                  <c:v>86.373570053673063</c:v>
                </c:pt>
                <c:pt idx="111">
                  <c:v>86.373570053673063</c:v>
                </c:pt>
                <c:pt idx="112">
                  <c:v>86.373570053673063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E2-4676-A316-B15EDF979AB6}"/>
            </c:ext>
          </c:extLst>
        </c:ser>
        <c:ser>
          <c:idx val="3"/>
          <c:order val="3"/>
          <c:tx>
            <c:strRef>
              <c:f>'[Precios roche SISMED 2 (1).xlsx]Indices'!$B$7</c:f>
              <c:strCache>
                <c:ptCount val="1"/>
                <c:pt idx="0">
                  <c:v>Comercial no regulado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'[Precios roche SISMED 2 (1).xlsx]Indices'!$C$3:$DK$3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'[Precios roche SISMED 2 (1).xlsx]Indices'!$C$7:$DK$7</c:f>
              <c:numCache>
                <c:formatCode>General</c:formatCode>
                <c:ptCount val="113"/>
                <c:pt idx="0">
                  <c:v>97.374346258667259</c:v>
                </c:pt>
                <c:pt idx="1">
                  <c:v>100.7817044613914</c:v>
                </c:pt>
                <c:pt idx="2">
                  <c:v>100.90515671806401</c:v>
                </c:pt>
                <c:pt idx="3">
                  <c:v>93.78306032153931</c:v>
                </c:pt>
                <c:pt idx="4">
                  <c:v>97.695166326186282</c:v>
                </c:pt>
                <c:pt idx="5">
                  <c:v>98.6046480206968</c:v>
                </c:pt>
                <c:pt idx="6">
                  <c:v>97.93914593695915</c:v>
                </c:pt>
                <c:pt idx="7">
                  <c:v>95.452898171481877</c:v>
                </c:pt>
                <c:pt idx="8">
                  <c:v>99.286142808535715</c:v>
                </c:pt>
                <c:pt idx="9">
                  <c:v>99.286142808535715</c:v>
                </c:pt>
                <c:pt idx="10">
                  <c:v>99.286142808535715</c:v>
                </c:pt>
                <c:pt idx="11">
                  <c:v>99.286142808535715</c:v>
                </c:pt>
                <c:pt idx="12">
                  <c:v>99.286142808535715</c:v>
                </c:pt>
                <c:pt idx="13">
                  <c:v>99.286142808535715</c:v>
                </c:pt>
                <c:pt idx="14">
                  <c:v>99.286142808535715</c:v>
                </c:pt>
                <c:pt idx="15">
                  <c:v>98.437487705090675</c:v>
                </c:pt>
                <c:pt idx="16">
                  <c:v>97.713181050429071</c:v>
                </c:pt>
                <c:pt idx="17">
                  <c:v>99.114108739010533</c:v>
                </c:pt>
                <c:pt idx="18">
                  <c:v>97.02879621043806</c:v>
                </c:pt>
                <c:pt idx="19">
                  <c:v>99.330117647222053</c:v>
                </c:pt>
                <c:pt idx="20">
                  <c:v>98.145183662948099</c:v>
                </c:pt>
                <c:pt idx="21">
                  <c:v>99.436413792699511</c:v>
                </c:pt>
                <c:pt idx="22">
                  <c:v>98.320248653363947</c:v>
                </c:pt>
                <c:pt idx="23">
                  <c:v>97.358076345893991</c:v>
                </c:pt>
                <c:pt idx="24">
                  <c:v>98.074649073065274</c:v>
                </c:pt>
                <c:pt idx="25">
                  <c:v>100.3022489132665</c:v>
                </c:pt>
                <c:pt idx="26">
                  <c:v>101.0343473313328</c:v>
                </c:pt>
                <c:pt idx="27">
                  <c:v>101.0343473313328</c:v>
                </c:pt>
                <c:pt idx="28">
                  <c:v>101.0343473313328</c:v>
                </c:pt>
                <c:pt idx="29">
                  <c:v>101.0343473313328</c:v>
                </c:pt>
                <c:pt idx="30">
                  <c:v>102.4203727047917</c:v>
                </c:pt>
                <c:pt idx="31">
                  <c:v>101.95463820030101</c:v>
                </c:pt>
                <c:pt idx="32">
                  <c:v>102.1135349844332</c:v>
                </c:pt>
                <c:pt idx="33">
                  <c:v>99.111348994286189</c:v>
                </c:pt>
                <c:pt idx="34">
                  <c:v>101.16996408418311</c:v>
                </c:pt>
                <c:pt idx="35">
                  <c:v>100</c:v>
                </c:pt>
                <c:pt idx="36">
                  <c:v>97.928774675265757</c:v>
                </c:pt>
                <c:pt idx="37">
                  <c:v>99.369474885672602</c:v>
                </c:pt>
                <c:pt idx="38">
                  <c:v>100.8676166214658</c:v>
                </c:pt>
                <c:pt idx="39">
                  <c:v>100.2712100209467</c:v>
                </c:pt>
                <c:pt idx="40">
                  <c:v>95.381600032837028</c:v>
                </c:pt>
                <c:pt idx="41">
                  <c:v>92.265699636370854</c:v>
                </c:pt>
                <c:pt idx="42">
                  <c:v>91.970937568678082</c:v>
                </c:pt>
                <c:pt idx="43">
                  <c:v>91.268940720169738</c:v>
                </c:pt>
                <c:pt idx="44">
                  <c:v>90.899729413023579</c:v>
                </c:pt>
                <c:pt idx="45">
                  <c:v>90.922707613882366</c:v>
                </c:pt>
                <c:pt idx="46">
                  <c:v>90.93971284480385</c:v>
                </c:pt>
                <c:pt idx="47">
                  <c:v>90.93971284480385</c:v>
                </c:pt>
                <c:pt idx="48">
                  <c:v>90.93971284480385</c:v>
                </c:pt>
                <c:pt idx="49">
                  <c:v>90.93971284480385</c:v>
                </c:pt>
                <c:pt idx="50">
                  <c:v>55.591092865879702</c:v>
                </c:pt>
                <c:pt idx="51">
                  <c:v>55.607927575577442</c:v>
                </c:pt>
                <c:pt idx="52">
                  <c:v>55.616069337852323</c:v>
                </c:pt>
                <c:pt idx="53">
                  <c:v>55.709923141944557</c:v>
                </c:pt>
                <c:pt idx="54">
                  <c:v>55.623977708279931</c:v>
                </c:pt>
                <c:pt idx="55">
                  <c:v>55.624842691429073</c:v>
                </c:pt>
                <c:pt idx="56">
                  <c:v>55.690604608020777</c:v>
                </c:pt>
                <c:pt idx="57">
                  <c:v>55.647301015255152</c:v>
                </c:pt>
                <c:pt idx="58">
                  <c:v>55.701633109492803</c:v>
                </c:pt>
                <c:pt idx="59">
                  <c:v>55.673001359539931</c:v>
                </c:pt>
                <c:pt idx="60">
                  <c:v>57.733957350297807</c:v>
                </c:pt>
                <c:pt idx="61">
                  <c:v>59.793224424473429</c:v>
                </c:pt>
                <c:pt idx="62">
                  <c:v>56.860902740419149</c:v>
                </c:pt>
                <c:pt idx="63">
                  <c:v>56.857261177039241</c:v>
                </c:pt>
                <c:pt idx="64">
                  <c:v>56.614378148613213</c:v>
                </c:pt>
                <c:pt idx="65">
                  <c:v>56.314539235411146</c:v>
                </c:pt>
                <c:pt idx="66">
                  <c:v>56.272408806904963</c:v>
                </c:pt>
                <c:pt idx="67">
                  <c:v>56.329211804045578</c:v>
                </c:pt>
                <c:pt idx="68">
                  <c:v>56.329211804045578</c:v>
                </c:pt>
                <c:pt idx="69">
                  <c:v>56.329211804045578</c:v>
                </c:pt>
                <c:pt idx="70">
                  <c:v>56.329211804045578</c:v>
                </c:pt>
                <c:pt idx="71">
                  <c:v>61.431406199045853</c:v>
                </c:pt>
                <c:pt idx="72">
                  <c:v>61.348732046030221</c:v>
                </c:pt>
                <c:pt idx="73">
                  <c:v>61.397742510365447</c:v>
                </c:pt>
                <c:pt idx="74">
                  <c:v>61.361610812553252</c:v>
                </c:pt>
                <c:pt idx="75">
                  <c:v>60.313973151878592</c:v>
                </c:pt>
                <c:pt idx="76">
                  <c:v>60.378847041391843</c:v>
                </c:pt>
                <c:pt idx="77">
                  <c:v>57.909795348908702</c:v>
                </c:pt>
                <c:pt idx="78">
                  <c:v>57.901238515631412</c:v>
                </c:pt>
                <c:pt idx="79">
                  <c:v>58.012995892886238</c:v>
                </c:pt>
                <c:pt idx="80">
                  <c:v>58.017078260833003</c:v>
                </c:pt>
                <c:pt idx="81">
                  <c:v>57.515853620544412</c:v>
                </c:pt>
                <c:pt idx="82">
                  <c:v>57.432898747805538</c:v>
                </c:pt>
                <c:pt idx="83">
                  <c:v>57.439029071193069</c:v>
                </c:pt>
                <c:pt idx="84">
                  <c:v>57.418382155412068</c:v>
                </c:pt>
                <c:pt idx="85">
                  <c:v>57.540330687048453</c:v>
                </c:pt>
                <c:pt idx="86">
                  <c:v>57.544014978860353</c:v>
                </c:pt>
                <c:pt idx="87">
                  <c:v>57.519912063581721</c:v>
                </c:pt>
                <c:pt idx="88">
                  <c:v>57.56893535664048</c:v>
                </c:pt>
                <c:pt idx="89">
                  <c:v>57.562178608280377</c:v>
                </c:pt>
                <c:pt idx="90">
                  <c:v>57.555428730852697</c:v>
                </c:pt>
                <c:pt idx="91">
                  <c:v>57.560228257999498</c:v>
                </c:pt>
                <c:pt idx="92">
                  <c:v>57.536778035032647</c:v>
                </c:pt>
                <c:pt idx="93">
                  <c:v>57.541574433190412</c:v>
                </c:pt>
                <c:pt idx="94">
                  <c:v>57.541832700786273</c:v>
                </c:pt>
                <c:pt idx="95">
                  <c:v>57.553168481893458</c:v>
                </c:pt>
                <c:pt idx="96">
                  <c:v>57.572385606427702</c:v>
                </c:pt>
                <c:pt idx="97">
                  <c:v>57.554975175742307</c:v>
                </c:pt>
                <c:pt idx="98">
                  <c:v>57.738064164089941</c:v>
                </c:pt>
                <c:pt idx="99">
                  <c:v>58.589579306286403</c:v>
                </c:pt>
                <c:pt idx="100">
                  <c:v>58.672543293138439</c:v>
                </c:pt>
                <c:pt idx="101">
                  <c:v>47.532272062968957</c:v>
                </c:pt>
                <c:pt idx="102">
                  <c:v>47.589380031550682</c:v>
                </c:pt>
                <c:pt idx="103">
                  <c:v>47.543915171057911</c:v>
                </c:pt>
                <c:pt idx="104">
                  <c:v>47.947202815942923</c:v>
                </c:pt>
                <c:pt idx="105">
                  <c:v>47.957283599249259</c:v>
                </c:pt>
                <c:pt idx="106">
                  <c:v>47.991315985632014</c:v>
                </c:pt>
                <c:pt idx="107">
                  <c:v>47.661210321325783</c:v>
                </c:pt>
                <c:pt idx="108">
                  <c:v>48.431892941635382</c:v>
                </c:pt>
                <c:pt idx="109">
                  <c:v>49.723238520867341</c:v>
                </c:pt>
                <c:pt idx="110">
                  <c:v>50.800405713871498</c:v>
                </c:pt>
                <c:pt idx="111">
                  <c:v>50.851762300460898</c:v>
                </c:pt>
                <c:pt idx="112">
                  <c:v>50.861707341690568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E2-4676-A316-B15EDF979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053792"/>
        <c:axId val="114057552"/>
      </c:lineChart>
      <c:catAx>
        <c:axId val="11405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57552"/>
        <c:crosses val="autoZero"/>
        <c:auto val="1"/>
        <c:lblAlgn val="ctr"/>
        <c:lblOffset val="100"/>
        <c:noMultiLvlLbl val="0"/>
      </c:catAx>
      <c:valAx>
        <c:axId val="114057552"/>
        <c:scaling>
          <c:orientation val="minMax"/>
          <c:min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5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135648148148153E-2"/>
          <c:y val="3.8351284975432727E-2"/>
          <c:w val="0.91669537037037041"/>
          <c:h val="0.58234903358917767"/>
        </c:manualLayout>
      </c:layout>
      <c:lineChart>
        <c:grouping val="standard"/>
        <c:varyColors val="0"/>
        <c:ser>
          <c:idx val="0"/>
          <c:order val="0"/>
          <c:tx>
            <c:strRef>
              <c:f>'Indice Precio CanalEst'!$B$49</c:f>
              <c:strCache>
                <c:ptCount val="1"/>
                <c:pt idx="0">
                  <c:v>No regulado COM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CanalEst'!$C$49:$DK$49</c:f>
              <c:numCache>
                <c:formatCode>General</c:formatCode>
                <c:ptCount val="113"/>
                <c:pt idx="0">
                  <c:v>81.055534735527345</c:v>
                </c:pt>
                <c:pt idx="1">
                  <c:v>81.055534735527345</c:v>
                </c:pt>
                <c:pt idx="2">
                  <c:v>82.010683856750248</c:v>
                </c:pt>
                <c:pt idx="3">
                  <c:v>82.090455777213407</c:v>
                </c:pt>
                <c:pt idx="4">
                  <c:v>81.362036562576506</c:v>
                </c:pt>
                <c:pt idx="5">
                  <c:v>82.682075466911442</c:v>
                </c:pt>
                <c:pt idx="6">
                  <c:v>83.368698959480426</c:v>
                </c:pt>
                <c:pt idx="7">
                  <c:v>83.54809101670493</c:v>
                </c:pt>
                <c:pt idx="8">
                  <c:v>84.361756474369543</c:v>
                </c:pt>
                <c:pt idx="9">
                  <c:v>83.692988166253684</c:v>
                </c:pt>
                <c:pt idx="10">
                  <c:v>83.944430872750615</c:v>
                </c:pt>
                <c:pt idx="11">
                  <c:v>82.332943553755015</c:v>
                </c:pt>
                <c:pt idx="12">
                  <c:v>85.225545866222689</c:v>
                </c:pt>
                <c:pt idx="13">
                  <c:v>88.183422674305035</c:v>
                </c:pt>
                <c:pt idx="14">
                  <c:v>86.975272090419224</c:v>
                </c:pt>
                <c:pt idx="15">
                  <c:v>95.969537735365833</c:v>
                </c:pt>
                <c:pt idx="16">
                  <c:v>99.030432617010575</c:v>
                </c:pt>
                <c:pt idx="17">
                  <c:v>96.062452179397681</c:v>
                </c:pt>
                <c:pt idx="18">
                  <c:v>96.618825984327998</c:v>
                </c:pt>
                <c:pt idx="19">
                  <c:v>96.832266985466376</c:v>
                </c:pt>
                <c:pt idx="20">
                  <c:v>96.150428821587241</c:v>
                </c:pt>
                <c:pt idx="21">
                  <c:v>96.150428821587241</c:v>
                </c:pt>
                <c:pt idx="22">
                  <c:v>96.150428821587241</c:v>
                </c:pt>
                <c:pt idx="23">
                  <c:v>96.150428821587241</c:v>
                </c:pt>
                <c:pt idx="24">
                  <c:v>96.150428821587241</c:v>
                </c:pt>
                <c:pt idx="25">
                  <c:v>96.150428821587241</c:v>
                </c:pt>
                <c:pt idx="26">
                  <c:v>96.150428821587241</c:v>
                </c:pt>
                <c:pt idx="27">
                  <c:v>95.30605208087843</c:v>
                </c:pt>
                <c:pt idx="28">
                  <c:v>98.27903896793228</c:v>
                </c:pt>
                <c:pt idx="29">
                  <c:v>97.735993536467817</c:v>
                </c:pt>
                <c:pt idx="30">
                  <c:v>98.519468561248402</c:v>
                </c:pt>
                <c:pt idx="31">
                  <c:v>98.628800224352617</c:v>
                </c:pt>
                <c:pt idx="32">
                  <c:v>98.910177586611439</c:v>
                </c:pt>
                <c:pt idx="33">
                  <c:v>98.316003680559547</c:v>
                </c:pt>
                <c:pt idx="34">
                  <c:v>100.58728135015591</c:v>
                </c:pt>
                <c:pt idx="35">
                  <c:v>100</c:v>
                </c:pt>
                <c:pt idx="36">
                  <c:v>102.3568598906582</c:v>
                </c:pt>
                <c:pt idx="37">
                  <c:v>102.14705043554569</c:v>
                </c:pt>
                <c:pt idx="38">
                  <c:v>103.5745291355564</c:v>
                </c:pt>
                <c:pt idx="39">
                  <c:v>105.66449774305229</c:v>
                </c:pt>
                <c:pt idx="40">
                  <c:v>107.7075868656145</c:v>
                </c:pt>
                <c:pt idx="41">
                  <c:v>107.1597001500847</c:v>
                </c:pt>
                <c:pt idx="42">
                  <c:v>109.4637120417257</c:v>
                </c:pt>
                <c:pt idx="43">
                  <c:v>105.9281177984374</c:v>
                </c:pt>
                <c:pt idx="44">
                  <c:v>106.55432357789191</c:v>
                </c:pt>
                <c:pt idx="45">
                  <c:v>105.9778724336841</c:v>
                </c:pt>
                <c:pt idx="46">
                  <c:v>106.1354561882209</c:v>
                </c:pt>
                <c:pt idx="47">
                  <c:v>105.6944871564687</c:v>
                </c:pt>
                <c:pt idx="48">
                  <c:v>107.2063312714989</c:v>
                </c:pt>
                <c:pt idx="49">
                  <c:v>106.90513813119961</c:v>
                </c:pt>
                <c:pt idx="50">
                  <c:v>105.02846592699279</c:v>
                </c:pt>
                <c:pt idx="51">
                  <c:v>105.0372143991882</c:v>
                </c:pt>
                <c:pt idx="52">
                  <c:v>102.5622820480007</c:v>
                </c:pt>
                <c:pt idx="53">
                  <c:v>103.91378275905259</c:v>
                </c:pt>
                <c:pt idx="54">
                  <c:v>103.3720610273035</c:v>
                </c:pt>
                <c:pt idx="55">
                  <c:v>103.32849052349169</c:v>
                </c:pt>
                <c:pt idx="56">
                  <c:v>103.32849052349169</c:v>
                </c:pt>
                <c:pt idx="57">
                  <c:v>103.32849052349169</c:v>
                </c:pt>
                <c:pt idx="58">
                  <c:v>103.32849052349169</c:v>
                </c:pt>
                <c:pt idx="59">
                  <c:v>102.486936331341</c:v>
                </c:pt>
                <c:pt idx="60">
                  <c:v>105.8470605836558</c:v>
                </c:pt>
                <c:pt idx="61">
                  <c:v>104.2218582549864</c:v>
                </c:pt>
                <c:pt idx="62">
                  <c:v>104.8620068124834</c:v>
                </c:pt>
                <c:pt idx="63">
                  <c:v>107.4693011490843</c:v>
                </c:pt>
                <c:pt idx="64">
                  <c:v>107.5642900038831</c:v>
                </c:pt>
                <c:pt idx="65">
                  <c:v>110.9756438333296</c:v>
                </c:pt>
                <c:pt idx="66">
                  <c:v>105.1803608861869</c:v>
                </c:pt>
                <c:pt idx="67">
                  <c:v>105.889434484966</c:v>
                </c:pt>
                <c:pt idx="68">
                  <c:v>105.26891870560731</c:v>
                </c:pt>
                <c:pt idx="69">
                  <c:v>104.9460805661212</c:v>
                </c:pt>
                <c:pt idx="70">
                  <c:v>106.80889798637</c:v>
                </c:pt>
                <c:pt idx="71">
                  <c:v>104.2000321987715</c:v>
                </c:pt>
                <c:pt idx="72">
                  <c:v>112.9207837126165</c:v>
                </c:pt>
                <c:pt idx="73">
                  <c:v>113.4163357293164</c:v>
                </c:pt>
                <c:pt idx="74">
                  <c:v>113.436285643571</c:v>
                </c:pt>
                <c:pt idx="75">
                  <c:v>110.4406792278447</c:v>
                </c:pt>
                <c:pt idx="76">
                  <c:v>111.7734858016041</c:v>
                </c:pt>
                <c:pt idx="77">
                  <c:v>111.87858575424551</c:v>
                </c:pt>
                <c:pt idx="78">
                  <c:v>111.2094104023042</c:v>
                </c:pt>
                <c:pt idx="79">
                  <c:v>111.83412452603611</c:v>
                </c:pt>
                <c:pt idx="80">
                  <c:v>112.7861604525655</c:v>
                </c:pt>
                <c:pt idx="81">
                  <c:v>111.6081507399971</c:v>
                </c:pt>
                <c:pt idx="82">
                  <c:v>121.2273616878314</c:v>
                </c:pt>
                <c:pt idx="83">
                  <c:v>120.2906368858924</c:v>
                </c:pt>
                <c:pt idx="84">
                  <c:v>121.19470724682481</c:v>
                </c:pt>
                <c:pt idx="85">
                  <c:v>120.75275995087119</c:v>
                </c:pt>
                <c:pt idx="86">
                  <c:v>126.036271391154</c:v>
                </c:pt>
                <c:pt idx="87">
                  <c:v>126.2235128118935</c:v>
                </c:pt>
                <c:pt idx="88">
                  <c:v>125.0937937842108</c:v>
                </c:pt>
                <c:pt idx="89">
                  <c:v>126.2545318286692</c:v>
                </c:pt>
                <c:pt idx="90">
                  <c:v>120.3582273492332</c:v>
                </c:pt>
                <c:pt idx="91">
                  <c:v>124.5651066504457</c:v>
                </c:pt>
                <c:pt idx="92">
                  <c:v>123.6419987181939</c:v>
                </c:pt>
                <c:pt idx="93">
                  <c:v>127.514978226656</c:v>
                </c:pt>
                <c:pt idx="94">
                  <c:v>125.68524947030519</c:v>
                </c:pt>
                <c:pt idx="95">
                  <c:v>130.9284338443897</c:v>
                </c:pt>
                <c:pt idx="96">
                  <c:v>132.79536416119919</c:v>
                </c:pt>
                <c:pt idx="97">
                  <c:v>138.13930492264069</c:v>
                </c:pt>
                <c:pt idx="98">
                  <c:v>140.5784712519866</c:v>
                </c:pt>
                <c:pt idx="99">
                  <c:v>140.7775509718881</c:v>
                </c:pt>
                <c:pt idx="100">
                  <c:v>143.790623894264</c:v>
                </c:pt>
                <c:pt idx="101">
                  <c:v>142.4704489077491</c:v>
                </c:pt>
                <c:pt idx="102">
                  <c:v>143.2376576906525</c:v>
                </c:pt>
                <c:pt idx="103">
                  <c:v>145.8599243048692</c:v>
                </c:pt>
                <c:pt idx="104">
                  <c:v>141.8278542834841</c:v>
                </c:pt>
                <c:pt idx="105">
                  <c:v>141.14271594721609</c:v>
                </c:pt>
                <c:pt idx="106">
                  <c:v>135.27846780148681</c:v>
                </c:pt>
                <c:pt idx="107">
                  <c:v>140.23477250840091</c:v>
                </c:pt>
                <c:pt idx="108">
                  <c:v>144.2617480058961</c:v>
                </c:pt>
                <c:pt idx="109">
                  <c:v>145.17517934717651</c:v>
                </c:pt>
                <c:pt idx="110">
                  <c:v>149.31371781492209</c:v>
                </c:pt>
                <c:pt idx="111">
                  <c:v>149.54750784154521</c:v>
                </c:pt>
                <c:pt idx="112">
                  <c:v>151.00864093254731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76-4049-BBD5-CDCAE99F42DB}"/>
            </c:ext>
          </c:extLst>
        </c:ser>
        <c:ser>
          <c:idx val="1"/>
          <c:order val="1"/>
          <c:tx>
            <c:strRef>
              <c:f>'Indice Precio CanalEst'!$B$50</c:f>
              <c:strCache>
                <c:ptCount val="1"/>
                <c:pt idx="0">
                  <c:v>No regulado INS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CanalEst'!$C$50:$DK$50</c:f>
              <c:numCache>
                <c:formatCode>General</c:formatCode>
                <c:ptCount val="113"/>
                <c:pt idx="0">
                  <c:v>84.380794227400727</c:v>
                </c:pt>
                <c:pt idx="1">
                  <c:v>84.380794227400727</c:v>
                </c:pt>
                <c:pt idx="2">
                  <c:v>83.058655738303145</c:v>
                </c:pt>
                <c:pt idx="3">
                  <c:v>81.840649504347994</c:v>
                </c:pt>
                <c:pt idx="4">
                  <c:v>83.79632894218409</c:v>
                </c:pt>
                <c:pt idx="5">
                  <c:v>85.474897374655981</c:v>
                </c:pt>
                <c:pt idx="6">
                  <c:v>85.179314170517387</c:v>
                </c:pt>
                <c:pt idx="7">
                  <c:v>84.368549070682946</c:v>
                </c:pt>
                <c:pt idx="8">
                  <c:v>85.77148719017903</c:v>
                </c:pt>
                <c:pt idx="9">
                  <c:v>90.542088922146178</c:v>
                </c:pt>
                <c:pt idx="10">
                  <c:v>88.874913309546514</c:v>
                </c:pt>
                <c:pt idx="11">
                  <c:v>88.127799886424526</c:v>
                </c:pt>
                <c:pt idx="12">
                  <c:v>90.740234729780894</c:v>
                </c:pt>
                <c:pt idx="13">
                  <c:v>87.741833909330794</c:v>
                </c:pt>
                <c:pt idx="14">
                  <c:v>90.442965921507493</c:v>
                </c:pt>
                <c:pt idx="15">
                  <c:v>89.388694607446169</c:v>
                </c:pt>
                <c:pt idx="16">
                  <c:v>88.830507335773049</c:v>
                </c:pt>
                <c:pt idx="17">
                  <c:v>90.375708800421563</c:v>
                </c:pt>
                <c:pt idx="18">
                  <c:v>87.426066831619977</c:v>
                </c:pt>
                <c:pt idx="19">
                  <c:v>93.146207799006746</c:v>
                </c:pt>
                <c:pt idx="20">
                  <c:v>92.812005469821983</c:v>
                </c:pt>
                <c:pt idx="21">
                  <c:v>92.812005469821983</c:v>
                </c:pt>
                <c:pt idx="22">
                  <c:v>92.812005469821983</c:v>
                </c:pt>
                <c:pt idx="23">
                  <c:v>92.812005469821983</c:v>
                </c:pt>
                <c:pt idx="24">
                  <c:v>92.812005469821983</c:v>
                </c:pt>
                <c:pt idx="25">
                  <c:v>92.812005469821983</c:v>
                </c:pt>
                <c:pt idx="26">
                  <c:v>92.812005469821983</c:v>
                </c:pt>
                <c:pt idx="27">
                  <c:v>92.042304230910275</c:v>
                </c:pt>
                <c:pt idx="28">
                  <c:v>96.229431898759131</c:v>
                </c:pt>
                <c:pt idx="29">
                  <c:v>95.693202881062575</c:v>
                </c:pt>
                <c:pt idx="30">
                  <c:v>96.782305526188736</c:v>
                </c:pt>
                <c:pt idx="31">
                  <c:v>98.299353934979806</c:v>
                </c:pt>
                <c:pt idx="32">
                  <c:v>98.958617333698101</c:v>
                </c:pt>
                <c:pt idx="33">
                  <c:v>99.195968431631854</c:v>
                </c:pt>
                <c:pt idx="34">
                  <c:v>99.592696454574039</c:v>
                </c:pt>
                <c:pt idx="35">
                  <c:v>100</c:v>
                </c:pt>
                <c:pt idx="36">
                  <c:v>101.26234266562351</c:v>
                </c:pt>
                <c:pt idx="37">
                  <c:v>100.9357896486755</c:v>
                </c:pt>
                <c:pt idx="38">
                  <c:v>102.0312506805125</c:v>
                </c:pt>
                <c:pt idx="39">
                  <c:v>101.026195429021</c:v>
                </c:pt>
                <c:pt idx="40">
                  <c:v>99.131292592073677</c:v>
                </c:pt>
                <c:pt idx="41">
                  <c:v>100.3718405901796</c:v>
                </c:pt>
                <c:pt idx="42">
                  <c:v>100.3388632210785</c:v>
                </c:pt>
                <c:pt idx="43">
                  <c:v>99.497208635618605</c:v>
                </c:pt>
                <c:pt idx="44">
                  <c:v>100.87679815285409</c:v>
                </c:pt>
                <c:pt idx="45">
                  <c:v>103.0750104079178</c:v>
                </c:pt>
                <c:pt idx="46">
                  <c:v>102.82241207026399</c:v>
                </c:pt>
                <c:pt idx="47">
                  <c:v>103.11153961782971</c:v>
                </c:pt>
                <c:pt idx="48">
                  <c:v>104.7922986245314</c:v>
                </c:pt>
                <c:pt idx="49">
                  <c:v>101.4270826839105</c:v>
                </c:pt>
                <c:pt idx="50">
                  <c:v>101.7907921928967</c:v>
                </c:pt>
                <c:pt idx="51">
                  <c:v>97.024882788375464</c:v>
                </c:pt>
                <c:pt idx="52">
                  <c:v>92.850743832675064</c:v>
                </c:pt>
                <c:pt idx="53">
                  <c:v>93.15545288530825</c:v>
                </c:pt>
                <c:pt idx="54">
                  <c:v>92.859859822300379</c:v>
                </c:pt>
                <c:pt idx="55">
                  <c:v>92.954635877098909</c:v>
                </c:pt>
                <c:pt idx="56">
                  <c:v>92.954635877098909</c:v>
                </c:pt>
                <c:pt idx="57">
                  <c:v>92.954635877098909</c:v>
                </c:pt>
                <c:pt idx="58">
                  <c:v>92.954635877098909</c:v>
                </c:pt>
                <c:pt idx="59">
                  <c:v>89.286944676540912</c:v>
                </c:pt>
                <c:pt idx="60">
                  <c:v>92.234592036381017</c:v>
                </c:pt>
                <c:pt idx="61">
                  <c:v>90.770319661824914</c:v>
                </c:pt>
                <c:pt idx="62">
                  <c:v>88.94940855041169</c:v>
                </c:pt>
                <c:pt idx="63">
                  <c:v>88.758933515313686</c:v>
                </c:pt>
                <c:pt idx="64">
                  <c:v>88.866109927243002</c:v>
                </c:pt>
                <c:pt idx="65">
                  <c:v>90.933979062005605</c:v>
                </c:pt>
                <c:pt idx="66">
                  <c:v>91.08409480339121</c:v>
                </c:pt>
                <c:pt idx="67">
                  <c:v>89.153716164992048</c:v>
                </c:pt>
                <c:pt idx="68">
                  <c:v>92.415382655183748</c:v>
                </c:pt>
                <c:pt idx="69">
                  <c:v>89.965986734918886</c:v>
                </c:pt>
                <c:pt idx="70">
                  <c:v>91.582812736853185</c:v>
                </c:pt>
                <c:pt idx="71">
                  <c:v>92.059305223699397</c:v>
                </c:pt>
                <c:pt idx="72">
                  <c:v>94.053922360674278</c:v>
                </c:pt>
                <c:pt idx="73">
                  <c:v>93.080079161272366</c:v>
                </c:pt>
                <c:pt idx="74">
                  <c:v>91.587870158313081</c:v>
                </c:pt>
                <c:pt idx="75">
                  <c:v>91.035468606557089</c:v>
                </c:pt>
                <c:pt idx="76">
                  <c:v>89.629860177509258</c:v>
                </c:pt>
                <c:pt idx="77">
                  <c:v>90.120760870441373</c:v>
                </c:pt>
                <c:pt idx="78">
                  <c:v>90.384644444033356</c:v>
                </c:pt>
                <c:pt idx="79">
                  <c:v>90.348965069985724</c:v>
                </c:pt>
                <c:pt idx="80">
                  <c:v>89.934244983011496</c:v>
                </c:pt>
                <c:pt idx="81">
                  <c:v>168.02057767952809</c:v>
                </c:pt>
                <c:pt idx="82">
                  <c:v>169.40958016438219</c:v>
                </c:pt>
                <c:pt idx="83">
                  <c:v>169.1788065946628</c:v>
                </c:pt>
                <c:pt idx="84">
                  <c:v>168.06134838454881</c:v>
                </c:pt>
                <c:pt idx="85">
                  <c:v>168.75233059632359</c:v>
                </c:pt>
                <c:pt idx="86">
                  <c:v>169.454370207767</c:v>
                </c:pt>
                <c:pt idx="87">
                  <c:v>172.22133297781451</c:v>
                </c:pt>
                <c:pt idx="88">
                  <c:v>172.58747840892599</c:v>
                </c:pt>
                <c:pt idx="89">
                  <c:v>172.38476668066269</c:v>
                </c:pt>
                <c:pt idx="90">
                  <c:v>169.92850894547709</c:v>
                </c:pt>
                <c:pt idx="91">
                  <c:v>172.65946561016321</c:v>
                </c:pt>
                <c:pt idx="92">
                  <c:v>172.36363662964879</c:v>
                </c:pt>
                <c:pt idx="93">
                  <c:v>175.19406251105849</c:v>
                </c:pt>
                <c:pt idx="94">
                  <c:v>177.06552651811259</c:v>
                </c:pt>
                <c:pt idx="95">
                  <c:v>177.042549144292</c:v>
                </c:pt>
                <c:pt idx="96">
                  <c:v>179.36650220325481</c:v>
                </c:pt>
                <c:pt idx="97">
                  <c:v>179.43368925123619</c:v>
                </c:pt>
                <c:pt idx="98">
                  <c:v>181.00349068221419</c:v>
                </c:pt>
                <c:pt idx="99">
                  <c:v>180.94414470199479</c:v>
                </c:pt>
                <c:pt idx="100">
                  <c:v>183.17033397079911</c:v>
                </c:pt>
                <c:pt idx="101">
                  <c:v>180.52145999084499</c:v>
                </c:pt>
                <c:pt idx="102">
                  <c:v>191.42823562422799</c:v>
                </c:pt>
                <c:pt idx="103">
                  <c:v>194.3774687336448</c:v>
                </c:pt>
                <c:pt idx="104">
                  <c:v>190.19088903258819</c:v>
                </c:pt>
                <c:pt idx="105">
                  <c:v>181.71538864999951</c:v>
                </c:pt>
                <c:pt idx="106">
                  <c:v>176.42186610684971</c:v>
                </c:pt>
                <c:pt idx="107">
                  <c:v>173.877613800798</c:v>
                </c:pt>
                <c:pt idx="108">
                  <c:v>183.5336294891965</c:v>
                </c:pt>
                <c:pt idx="109">
                  <c:v>183.56419867669999</c:v>
                </c:pt>
                <c:pt idx="110">
                  <c:v>186.73805782796251</c:v>
                </c:pt>
                <c:pt idx="111">
                  <c:v>187.70165249881629</c:v>
                </c:pt>
                <c:pt idx="112">
                  <c:v>187.89201200801901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76-4049-BBD5-CDCAE99F42DB}"/>
            </c:ext>
          </c:extLst>
        </c:ser>
        <c:ser>
          <c:idx val="2"/>
          <c:order val="2"/>
          <c:tx>
            <c:strRef>
              <c:f>'Indice Precio CanalEst'!$B$51</c:f>
              <c:strCache>
                <c:ptCount val="1"/>
                <c:pt idx="0">
                  <c:v>Regulado COM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CanalEst'!$C$51:$DK$51</c:f>
              <c:numCache>
                <c:formatCode>General</c:formatCode>
                <c:ptCount val="113"/>
                <c:pt idx="0">
                  <c:v>90.926126092409589</c:v>
                </c:pt>
                <c:pt idx="1">
                  <c:v>90.926126092409589</c:v>
                </c:pt>
                <c:pt idx="2">
                  <c:v>91.396491860267517</c:v>
                </c:pt>
                <c:pt idx="3">
                  <c:v>91.628451097238354</c:v>
                </c:pt>
                <c:pt idx="4">
                  <c:v>91.468322348823079</c:v>
                </c:pt>
                <c:pt idx="5">
                  <c:v>91.58257952562019</c:v>
                </c:pt>
                <c:pt idx="6">
                  <c:v>91.552438086722205</c:v>
                </c:pt>
                <c:pt idx="7">
                  <c:v>91.454259101523803</c:v>
                </c:pt>
                <c:pt idx="8">
                  <c:v>91.361990852785851</c:v>
                </c:pt>
                <c:pt idx="9">
                  <c:v>95.729346987019269</c:v>
                </c:pt>
                <c:pt idx="10">
                  <c:v>95.595837142267584</c:v>
                </c:pt>
                <c:pt idx="11">
                  <c:v>95.758275434542128</c:v>
                </c:pt>
                <c:pt idx="12">
                  <c:v>97.707352163450253</c:v>
                </c:pt>
                <c:pt idx="13">
                  <c:v>91.547947384523212</c:v>
                </c:pt>
                <c:pt idx="14">
                  <c:v>95.658835489132244</c:v>
                </c:pt>
                <c:pt idx="15">
                  <c:v>100.8404628569204</c:v>
                </c:pt>
                <c:pt idx="16">
                  <c:v>99.417015145992494</c:v>
                </c:pt>
                <c:pt idx="17">
                  <c:v>97.409923530349303</c:v>
                </c:pt>
                <c:pt idx="18">
                  <c:v>97.864450454811276</c:v>
                </c:pt>
                <c:pt idx="19">
                  <c:v>98.057313423193435</c:v>
                </c:pt>
                <c:pt idx="20">
                  <c:v>99.468714696903561</c:v>
                </c:pt>
                <c:pt idx="21">
                  <c:v>99.468714696903561</c:v>
                </c:pt>
                <c:pt idx="22">
                  <c:v>99.468714696903561</c:v>
                </c:pt>
                <c:pt idx="23">
                  <c:v>99.468714696903561</c:v>
                </c:pt>
                <c:pt idx="24">
                  <c:v>99.468714696903561</c:v>
                </c:pt>
                <c:pt idx="25">
                  <c:v>99.468714696903561</c:v>
                </c:pt>
                <c:pt idx="26">
                  <c:v>99.468714696903561</c:v>
                </c:pt>
                <c:pt idx="27">
                  <c:v>98.807976361867375</c:v>
                </c:pt>
                <c:pt idx="28">
                  <c:v>97.139728684275326</c:v>
                </c:pt>
                <c:pt idx="29">
                  <c:v>99.784749592802655</c:v>
                </c:pt>
                <c:pt idx="30">
                  <c:v>99.668321508074044</c:v>
                </c:pt>
                <c:pt idx="31">
                  <c:v>99.297255861222297</c:v>
                </c:pt>
                <c:pt idx="32">
                  <c:v>98.914088497158374</c:v>
                </c:pt>
                <c:pt idx="33">
                  <c:v>98.838291372123166</c:v>
                </c:pt>
                <c:pt idx="34">
                  <c:v>99.767869232665973</c:v>
                </c:pt>
                <c:pt idx="35">
                  <c:v>100</c:v>
                </c:pt>
                <c:pt idx="36">
                  <c:v>106.6124427102104</c:v>
                </c:pt>
                <c:pt idx="37">
                  <c:v>100.17789142725719</c:v>
                </c:pt>
                <c:pt idx="38">
                  <c:v>105.672139412326</c:v>
                </c:pt>
                <c:pt idx="39">
                  <c:v>107.4938889480607</c:v>
                </c:pt>
                <c:pt idx="40">
                  <c:v>100.84830875396059</c:v>
                </c:pt>
                <c:pt idx="41">
                  <c:v>101.9869301282198</c:v>
                </c:pt>
                <c:pt idx="42">
                  <c:v>104.8966132605354</c:v>
                </c:pt>
                <c:pt idx="43">
                  <c:v>105.6520243127239</c:v>
                </c:pt>
                <c:pt idx="44">
                  <c:v>105.8868889086598</c:v>
                </c:pt>
                <c:pt idx="45">
                  <c:v>105.24142016316399</c:v>
                </c:pt>
                <c:pt idx="46">
                  <c:v>103.42093139499229</c:v>
                </c:pt>
                <c:pt idx="47">
                  <c:v>103.53017444739601</c:v>
                </c:pt>
                <c:pt idx="48">
                  <c:v>100.68533461829109</c:v>
                </c:pt>
                <c:pt idx="49">
                  <c:v>92.536607069271653</c:v>
                </c:pt>
                <c:pt idx="50">
                  <c:v>93.109479873007416</c:v>
                </c:pt>
                <c:pt idx="51">
                  <c:v>91.756307712315888</c:v>
                </c:pt>
                <c:pt idx="52">
                  <c:v>92.762571697757878</c:v>
                </c:pt>
                <c:pt idx="53">
                  <c:v>91.997964116248426</c:v>
                </c:pt>
                <c:pt idx="54">
                  <c:v>91.716318763586727</c:v>
                </c:pt>
                <c:pt idx="55">
                  <c:v>91.831508670974486</c:v>
                </c:pt>
                <c:pt idx="56">
                  <c:v>91.831508670974486</c:v>
                </c:pt>
                <c:pt idx="57">
                  <c:v>91.831508670974486</c:v>
                </c:pt>
                <c:pt idx="58">
                  <c:v>91.831508670974486</c:v>
                </c:pt>
                <c:pt idx="59">
                  <c:v>90.360662254762474</c:v>
                </c:pt>
                <c:pt idx="60">
                  <c:v>103.4182086432771</c:v>
                </c:pt>
                <c:pt idx="61">
                  <c:v>103.41760516381029</c:v>
                </c:pt>
                <c:pt idx="62">
                  <c:v>103.1388848424366</c:v>
                </c:pt>
                <c:pt idx="63">
                  <c:v>106.6482501434559</c:v>
                </c:pt>
                <c:pt idx="64">
                  <c:v>107.0937001213932</c:v>
                </c:pt>
                <c:pt idx="65">
                  <c:v>106.9618831409451</c:v>
                </c:pt>
                <c:pt idx="66">
                  <c:v>94.388370555420821</c:v>
                </c:pt>
                <c:pt idx="67">
                  <c:v>92.828993408016757</c:v>
                </c:pt>
                <c:pt idx="68">
                  <c:v>91.82053889227187</c:v>
                </c:pt>
                <c:pt idx="69">
                  <c:v>90.994105140034307</c:v>
                </c:pt>
                <c:pt idx="70">
                  <c:v>91.440860266492933</c:v>
                </c:pt>
                <c:pt idx="71">
                  <c:v>94.459004295474429</c:v>
                </c:pt>
                <c:pt idx="72">
                  <c:v>147.01311743723971</c:v>
                </c:pt>
                <c:pt idx="73">
                  <c:v>147.01311743723971</c:v>
                </c:pt>
                <c:pt idx="74">
                  <c:v>152.5765294923923</c:v>
                </c:pt>
                <c:pt idx="75">
                  <c:v>153.3594017546165</c:v>
                </c:pt>
                <c:pt idx="76">
                  <c:v>155.4502552932646</c:v>
                </c:pt>
                <c:pt idx="77">
                  <c:v>157.86460486491319</c:v>
                </c:pt>
                <c:pt idx="78">
                  <c:v>191.19623538707501</c:v>
                </c:pt>
                <c:pt idx="79">
                  <c:v>188.5106821007632</c:v>
                </c:pt>
                <c:pt idx="80">
                  <c:v>190.90320318957339</c:v>
                </c:pt>
                <c:pt idx="81">
                  <c:v>190.90320318957339</c:v>
                </c:pt>
                <c:pt idx="82">
                  <c:v>194.00361098024101</c:v>
                </c:pt>
                <c:pt idx="83">
                  <c:v>198.3596786867723</c:v>
                </c:pt>
                <c:pt idx="84">
                  <c:v>182.44350123698581</c:v>
                </c:pt>
                <c:pt idx="85">
                  <c:v>175.20390559470721</c:v>
                </c:pt>
                <c:pt idx="86">
                  <c:v>182.0494357052506</c:v>
                </c:pt>
                <c:pt idx="87">
                  <c:v>162.8725202197401</c:v>
                </c:pt>
                <c:pt idx="88">
                  <c:v>121.8883110362394</c:v>
                </c:pt>
                <c:pt idx="89">
                  <c:v>117.90165857540811</c:v>
                </c:pt>
                <c:pt idx="90">
                  <c:v>118.02320171196629</c:v>
                </c:pt>
                <c:pt idx="91">
                  <c:v>117.0811175505079</c:v>
                </c:pt>
                <c:pt idx="92">
                  <c:v>117.3379715617581</c:v>
                </c:pt>
                <c:pt idx="93">
                  <c:v>105.5255445024151</c:v>
                </c:pt>
                <c:pt idx="94">
                  <c:v>105.3502850118446</c:v>
                </c:pt>
                <c:pt idx="95">
                  <c:v>106.5179489823545</c:v>
                </c:pt>
                <c:pt idx="96">
                  <c:v>120.732153956763</c:v>
                </c:pt>
                <c:pt idx="97">
                  <c:v>116.5408460579298</c:v>
                </c:pt>
                <c:pt idx="98">
                  <c:v>119.7231785387812</c:v>
                </c:pt>
                <c:pt idx="99">
                  <c:v>119.97509071957199</c:v>
                </c:pt>
                <c:pt idx="100">
                  <c:v>120.1197422099365</c:v>
                </c:pt>
                <c:pt idx="101">
                  <c:v>120.15524037772251</c:v>
                </c:pt>
                <c:pt idx="102">
                  <c:v>122.4724199272504</c:v>
                </c:pt>
                <c:pt idx="103">
                  <c:v>122.9625155263376</c:v>
                </c:pt>
                <c:pt idx="104">
                  <c:v>123.07268393199151</c:v>
                </c:pt>
                <c:pt idx="105">
                  <c:v>117.77355541251841</c:v>
                </c:pt>
                <c:pt idx="106">
                  <c:v>117.0949939496077</c:v>
                </c:pt>
                <c:pt idx="107">
                  <c:v>117.288035601072</c:v>
                </c:pt>
                <c:pt idx="108">
                  <c:v>122.263383272296</c:v>
                </c:pt>
                <c:pt idx="109">
                  <c:v>124.37944326925511</c:v>
                </c:pt>
                <c:pt idx="110">
                  <c:v>125.01185262799549</c:v>
                </c:pt>
                <c:pt idx="111">
                  <c:v>124.4351761863694</c:v>
                </c:pt>
                <c:pt idx="112">
                  <c:v>124.7442553603366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76-4049-BBD5-CDCAE99F42DB}"/>
            </c:ext>
          </c:extLst>
        </c:ser>
        <c:ser>
          <c:idx val="3"/>
          <c:order val="3"/>
          <c:tx>
            <c:strRef>
              <c:f>'Indice Precio CanalEst'!$B$52</c:f>
              <c:strCache>
                <c:ptCount val="1"/>
                <c:pt idx="0">
                  <c:v>Regulado INS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'Indice Precio CanalEst'!$C$27:$DK$27</c:f>
              <c:strCache>
                <c:ptCount val="113"/>
                <c:pt idx="0">
                  <c:v>febrero 2007</c:v>
                </c:pt>
                <c:pt idx="1">
                  <c:v>marzo 2007</c:v>
                </c:pt>
                <c:pt idx="2">
                  <c:v>abril 2007</c:v>
                </c:pt>
                <c:pt idx="3">
                  <c:v>mayo 2007</c:v>
                </c:pt>
                <c:pt idx="4">
                  <c:v>junio 2007</c:v>
                </c:pt>
                <c:pt idx="5">
                  <c:v>julio 2007</c:v>
                </c:pt>
                <c:pt idx="6">
                  <c:v>agosto 2007</c:v>
                </c:pt>
                <c:pt idx="7">
                  <c:v>septiembre 2007</c:v>
                </c:pt>
                <c:pt idx="8">
                  <c:v>octubre 2007</c:v>
                </c:pt>
                <c:pt idx="9">
                  <c:v>noviembre 2007</c:v>
                </c:pt>
                <c:pt idx="10">
                  <c:v>diciembre 2007</c:v>
                </c:pt>
                <c:pt idx="11">
                  <c:v>enero 2008</c:v>
                </c:pt>
                <c:pt idx="12">
                  <c:v>febrero 2008</c:v>
                </c:pt>
                <c:pt idx="13">
                  <c:v>marzo 2008</c:v>
                </c:pt>
                <c:pt idx="14">
                  <c:v>abril 2008</c:v>
                </c:pt>
                <c:pt idx="15">
                  <c:v>mayo 2008</c:v>
                </c:pt>
                <c:pt idx="16">
                  <c:v>junio 2008</c:v>
                </c:pt>
                <c:pt idx="17">
                  <c:v>julio 2008</c:v>
                </c:pt>
                <c:pt idx="18">
                  <c:v>agosto 2008</c:v>
                </c:pt>
                <c:pt idx="19">
                  <c:v>septiembre 2008</c:v>
                </c:pt>
                <c:pt idx="20">
                  <c:v>octubre 2008</c:v>
                </c:pt>
                <c:pt idx="21">
                  <c:v>noviembre 2008</c:v>
                </c:pt>
                <c:pt idx="22">
                  <c:v>diciembre 2008</c:v>
                </c:pt>
                <c:pt idx="23">
                  <c:v>enero 2009</c:v>
                </c:pt>
                <c:pt idx="24">
                  <c:v>febrero 2009</c:v>
                </c:pt>
                <c:pt idx="25">
                  <c:v>marzo 2009</c:v>
                </c:pt>
                <c:pt idx="26">
                  <c:v>abril 2009</c:v>
                </c:pt>
                <c:pt idx="27">
                  <c:v>mayo 2009</c:v>
                </c:pt>
                <c:pt idx="28">
                  <c:v>junio 2009</c:v>
                </c:pt>
                <c:pt idx="29">
                  <c:v>julio 2009</c:v>
                </c:pt>
                <c:pt idx="30">
                  <c:v>agosto 2009</c:v>
                </c:pt>
                <c:pt idx="31">
                  <c:v>septiembre 2009</c:v>
                </c:pt>
                <c:pt idx="32">
                  <c:v>octubre 2009</c:v>
                </c:pt>
                <c:pt idx="33">
                  <c:v>noviembre 2009</c:v>
                </c:pt>
                <c:pt idx="34">
                  <c:v>diciembre 2009</c:v>
                </c:pt>
                <c:pt idx="35">
                  <c:v>enero 2010</c:v>
                </c:pt>
                <c:pt idx="36">
                  <c:v>febrero 2010</c:v>
                </c:pt>
                <c:pt idx="37">
                  <c:v>marzo 2010</c:v>
                </c:pt>
                <c:pt idx="38">
                  <c:v>abril 2010</c:v>
                </c:pt>
                <c:pt idx="39">
                  <c:v>mayo 2010</c:v>
                </c:pt>
                <c:pt idx="40">
                  <c:v>junio 2010</c:v>
                </c:pt>
                <c:pt idx="41">
                  <c:v>julio 2010</c:v>
                </c:pt>
                <c:pt idx="42">
                  <c:v>agosto 2010</c:v>
                </c:pt>
                <c:pt idx="43">
                  <c:v>septiembre 2010</c:v>
                </c:pt>
                <c:pt idx="44">
                  <c:v>octubre 2010</c:v>
                </c:pt>
                <c:pt idx="45">
                  <c:v>noviembre 2010</c:v>
                </c:pt>
                <c:pt idx="46">
                  <c:v>diciembre 2010</c:v>
                </c:pt>
                <c:pt idx="47">
                  <c:v>enero 2011</c:v>
                </c:pt>
                <c:pt idx="48">
                  <c:v>febrero 2011</c:v>
                </c:pt>
                <c:pt idx="49">
                  <c:v>marzo 2011</c:v>
                </c:pt>
                <c:pt idx="50">
                  <c:v>abril 2011</c:v>
                </c:pt>
                <c:pt idx="51">
                  <c:v>mayo 2011</c:v>
                </c:pt>
                <c:pt idx="52">
                  <c:v>junio 2011</c:v>
                </c:pt>
                <c:pt idx="53">
                  <c:v>julio 2011</c:v>
                </c:pt>
                <c:pt idx="54">
                  <c:v>agosto 2011</c:v>
                </c:pt>
                <c:pt idx="55">
                  <c:v>septiembre 2011</c:v>
                </c:pt>
                <c:pt idx="56">
                  <c:v>octubre 2011</c:v>
                </c:pt>
                <c:pt idx="57">
                  <c:v>noviembre 2011</c:v>
                </c:pt>
                <c:pt idx="58">
                  <c:v>diciembre 2011</c:v>
                </c:pt>
                <c:pt idx="59">
                  <c:v>enero 2012</c:v>
                </c:pt>
                <c:pt idx="60">
                  <c:v>febrero 2012</c:v>
                </c:pt>
                <c:pt idx="61">
                  <c:v>marzo 2012</c:v>
                </c:pt>
                <c:pt idx="62">
                  <c:v>abril 2012</c:v>
                </c:pt>
                <c:pt idx="63">
                  <c:v>mayo 2012</c:v>
                </c:pt>
                <c:pt idx="64">
                  <c:v>junio 2012</c:v>
                </c:pt>
                <c:pt idx="65">
                  <c:v>julio 2012</c:v>
                </c:pt>
                <c:pt idx="66">
                  <c:v>agosto 2012</c:v>
                </c:pt>
                <c:pt idx="67">
                  <c:v>septiembre 2012</c:v>
                </c:pt>
                <c:pt idx="68">
                  <c:v>octubre 2012</c:v>
                </c:pt>
                <c:pt idx="69">
                  <c:v>noviembre 2012</c:v>
                </c:pt>
                <c:pt idx="70">
                  <c:v>diciembre 2012</c:v>
                </c:pt>
                <c:pt idx="71">
                  <c:v>enero 2013</c:v>
                </c:pt>
                <c:pt idx="72">
                  <c:v>febrero 2013</c:v>
                </c:pt>
                <c:pt idx="73">
                  <c:v>marzo 2013</c:v>
                </c:pt>
                <c:pt idx="74">
                  <c:v>abril 2013</c:v>
                </c:pt>
                <c:pt idx="75">
                  <c:v>mayo 2013</c:v>
                </c:pt>
                <c:pt idx="76">
                  <c:v>junio 2013</c:v>
                </c:pt>
                <c:pt idx="77">
                  <c:v>julio 2013</c:v>
                </c:pt>
                <c:pt idx="78">
                  <c:v>agosto 2013</c:v>
                </c:pt>
                <c:pt idx="79">
                  <c:v>septiembre 2013</c:v>
                </c:pt>
                <c:pt idx="80">
                  <c:v>octubre 2013</c:v>
                </c:pt>
                <c:pt idx="81">
                  <c:v>noviembre 2013</c:v>
                </c:pt>
                <c:pt idx="82">
                  <c:v>diciembre 2013</c:v>
                </c:pt>
                <c:pt idx="83">
                  <c:v>enero 2014</c:v>
                </c:pt>
                <c:pt idx="84">
                  <c:v>febrero 2014</c:v>
                </c:pt>
                <c:pt idx="85">
                  <c:v>marzo 2014</c:v>
                </c:pt>
                <c:pt idx="86">
                  <c:v>abril 2014</c:v>
                </c:pt>
                <c:pt idx="87">
                  <c:v>mayo 2014</c:v>
                </c:pt>
                <c:pt idx="88">
                  <c:v>junio 2014</c:v>
                </c:pt>
                <c:pt idx="89">
                  <c:v>julio 2014</c:v>
                </c:pt>
                <c:pt idx="90">
                  <c:v>agosto 2014</c:v>
                </c:pt>
                <c:pt idx="91">
                  <c:v>septiembre 2014</c:v>
                </c:pt>
                <c:pt idx="92">
                  <c:v>octubre 2014</c:v>
                </c:pt>
                <c:pt idx="93">
                  <c:v>noviembre 2014</c:v>
                </c:pt>
                <c:pt idx="94">
                  <c:v>diciembre 2014</c:v>
                </c:pt>
                <c:pt idx="95">
                  <c:v>enero 2015</c:v>
                </c:pt>
                <c:pt idx="96">
                  <c:v>febrero 2015</c:v>
                </c:pt>
                <c:pt idx="97">
                  <c:v>marzo 2015</c:v>
                </c:pt>
                <c:pt idx="98">
                  <c:v>abril 2015</c:v>
                </c:pt>
                <c:pt idx="99">
                  <c:v>mayo 2015</c:v>
                </c:pt>
                <c:pt idx="100">
                  <c:v>junio 2015</c:v>
                </c:pt>
                <c:pt idx="101">
                  <c:v>julio 2015</c:v>
                </c:pt>
                <c:pt idx="102">
                  <c:v>agosto 2015</c:v>
                </c:pt>
                <c:pt idx="103">
                  <c:v>septiembre 2015</c:v>
                </c:pt>
                <c:pt idx="104">
                  <c:v>octubre 2015</c:v>
                </c:pt>
                <c:pt idx="105">
                  <c:v>noviembre 2015</c:v>
                </c:pt>
                <c:pt idx="106">
                  <c:v>diciembre 2015</c:v>
                </c:pt>
                <c:pt idx="107">
                  <c:v>enero 2016</c:v>
                </c:pt>
                <c:pt idx="108">
                  <c:v>febrero 2016</c:v>
                </c:pt>
                <c:pt idx="109">
                  <c:v>marzo 2016</c:v>
                </c:pt>
                <c:pt idx="110">
                  <c:v>abril 2016</c:v>
                </c:pt>
                <c:pt idx="111">
                  <c:v>mayo 2016</c:v>
                </c:pt>
                <c:pt idx="112">
                  <c:v>junio 2016</c:v>
                </c:pt>
              </c:strCache>
            </c:strRef>
          </c:cat>
          <c:val>
            <c:numRef>
              <c:f>'Indice Precio CanalEst'!$C$52:$DK$52</c:f>
              <c:numCache>
                <c:formatCode>General</c:formatCode>
                <c:ptCount val="113"/>
                <c:pt idx="0">
                  <c:v>85.438265143114094</c:v>
                </c:pt>
                <c:pt idx="1">
                  <c:v>85.438265143114094</c:v>
                </c:pt>
                <c:pt idx="2">
                  <c:v>85.184972579932946</c:v>
                </c:pt>
                <c:pt idx="3">
                  <c:v>86.419974134140773</c:v>
                </c:pt>
                <c:pt idx="4">
                  <c:v>89.125173956015587</c:v>
                </c:pt>
                <c:pt idx="5">
                  <c:v>85.643745890579282</c:v>
                </c:pt>
                <c:pt idx="6">
                  <c:v>86.845707923930078</c:v>
                </c:pt>
                <c:pt idx="7">
                  <c:v>86.961592317482214</c:v>
                </c:pt>
                <c:pt idx="8">
                  <c:v>86.310158480252795</c:v>
                </c:pt>
                <c:pt idx="9">
                  <c:v>87.485523726941835</c:v>
                </c:pt>
                <c:pt idx="10">
                  <c:v>84.156186227616189</c:v>
                </c:pt>
                <c:pt idx="11">
                  <c:v>84.605304776797055</c:v>
                </c:pt>
                <c:pt idx="12">
                  <c:v>87.155461834602065</c:v>
                </c:pt>
                <c:pt idx="13">
                  <c:v>88.533692463283515</c:v>
                </c:pt>
                <c:pt idx="14">
                  <c:v>88.654801908147107</c:v>
                </c:pt>
                <c:pt idx="15">
                  <c:v>85.658900219470112</c:v>
                </c:pt>
                <c:pt idx="16">
                  <c:v>86.03265792256741</c:v>
                </c:pt>
                <c:pt idx="17">
                  <c:v>86.832671629670884</c:v>
                </c:pt>
                <c:pt idx="18">
                  <c:v>93.867161176049578</c:v>
                </c:pt>
                <c:pt idx="19">
                  <c:v>94.407923923908697</c:v>
                </c:pt>
                <c:pt idx="20">
                  <c:v>92.390935166405555</c:v>
                </c:pt>
                <c:pt idx="21">
                  <c:v>92.390935166405555</c:v>
                </c:pt>
                <c:pt idx="22">
                  <c:v>92.390935166405555</c:v>
                </c:pt>
                <c:pt idx="23">
                  <c:v>92.390935166405555</c:v>
                </c:pt>
                <c:pt idx="24">
                  <c:v>92.390935166405555</c:v>
                </c:pt>
                <c:pt idx="25">
                  <c:v>92.390935166405555</c:v>
                </c:pt>
                <c:pt idx="26">
                  <c:v>92.390935166405555</c:v>
                </c:pt>
                <c:pt idx="27">
                  <c:v>93.871629639659915</c:v>
                </c:pt>
                <c:pt idx="28">
                  <c:v>94.441529476325897</c:v>
                </c:pt>
                <c:pt idx="29">
                  <c:v>94.871827846001352</c:v>
                </c:pt>
                <c:pt idx="30">
                  <c:v>95.171215736199855</c:v>
                </c:pt>
                <c:pt idx="31">
                  <c:v>95.215996814782898</c:v>
                </c:pt>
                <c:pt idx="32">
                  <c:v>96.61988026095483</c:v>
                </c:pt>
                <c:pt idx="33">
                  <c:v>97.361139277611883</c:v>
                </c:pt>
                <c:pt idx="34">
                  <c:v>87.622719105437326</c:v>
                </c:pt>
                <c:pt idx="35">
                  <c:v>100</c:v>
                </c:pt>
                <c:pt idx="36">
                  <c:v>100.2638172618185</c:v>
                </c:pt>
                <c:pt idx="37">
                  <c:v>101.9423296744831</c:v>
                </c:pt>
                <c:pt idx="38">
                  <c:v>102.18097197036229</c:v>
                </c:pt>
                <c:pt idx="39">
                  <c:v>101.5971992795572</c:v>
                </c:pt>
                <c:pt idx="40">
                  <c:v>100.5634620880503</c:v>
                </c:pt>
                <c:pt idx="41">
                  <c:v>100.55918272529971</c:v>
                </c:pt>
                <c:pt idx="42">
                  <c:v>100.65298964829429</c:v>
                </c:pt>
                <c:pt idx="43">
                  <c:v>100.46841055036001</c:v>
                </c:pt>
                <c:pt idx="44">
                  <c:v>101.48597766096471</c:v>
                </c:pt>
                <c:pt idx="45">
                  <c:v>99.016415805630515</c:v>
                </c:pt>
                <c:pt idx="46">
                  <c:v>100.3882573968211</c:v>
                </c:pt>
                <c:pt idx="47">
                  <c:v>97.823399284266998</c:v>
                </c:pt>
                <c:pt idx="48">
                  <c:v>100.9798098599294</c:v>
                </c:pt>
                <c:pt idx="49">
                  <c:v>92.889093496987613</c:v>
                </c:pt>
                <c:pt idx="50">
                  <c:v>93.883772475056205</c:v>
                </c:pt>
                <c:pt idx="51">
                  <c:v>93.000556049037201</c:v>
                </c:pt>
                <c:pt idx="52">
                  <c:v>90.106375193719899</c:v>
                </c:pt>
                <c:pt idx="53">
                  <c:v>89.915655784400656</c:v>
                </c:pt>
                <c:pt idx="54">
                  <c:v>89.865848430447727</c:v>
                </c:pt>
                <c:pt idx="55">
                  <c:v>89.758733797380216</c:v>
                </c:pt>
                <c:pt idx="56">
                  <c:v>89.758733797380216</c:v>
                </c:pt>
                <c:pt idx="57">
                  <c:v>89.758733797380216</c:v>
                </c:pt>
                <c:pt idx="58">
                  <c:v>89.758733797380216</c:v>
                </c:pt>
                <c:pt idx="59">
                  <c:v>87.769282425358597</c:v>
                </c:pt>
                <c:pt idx="60">
                  <c:v>86.303982035159336</c:v>
                </c:pt>
                <c:pt idx="61">
                  <c:v>84.648391015041511</c:v>
                </c:pt>
                <c:pt idx="62">
                  <c:v>85.640655351867267</c:v>
                </c:pt>
                <c:pt idx="63">
                  <c:v>83.561985018034548</c:v>
                </c:pt>
                <c:pt idx="64">
                  <c:v>83.124181977216509</c:v>
                </c:pt>
                <c:pt idx="65">
                  <c:v>85.458378058139616</c:v>
                </c:pt>
                <c:pt idx="66">
                  <c:v>80.963785686096202</c:v>
                </c:pt>
                <c:pt idx="67">
                  <c:v>80.677707605437448</c:v>
                </c:pt>
                <c:pt idx="68">
                  <c:v>80.551828512615415</c:v>
                </c:pt>
                <c:pt idx="69">
                  <c:v>82.846196476630979</c:v>
                </c:pt>
                <c:pt idx="70">
                  <c:v>84.530979471062295</c:v>
                </c:pt>
                <c:pt idx="71">
                  <c:v>81.984629084637106</c:v>
                </c:pt>
                <c:pt idx="72">
                  <c:v>83.446211764653114</c:v>
                </c:pt>
                <c:pt idx="73">
                  <c:v>84.242657264673355</c:v>
                </c:pt>
                <c:pt idx="74">
                  <c:v>83.752802152744181</c:v>
                </c:pt>
                <c:pt idx="75">
                  <c:v>81.796402852711125</c:v>
                </c:pt>
                <c:pt idx="76">
                  <c:v>81.210501393191876</c:v>
                </c:pt>
                <c:pt idx="77">
                  <c:v>80.962020584362605</c:v>
                </c:pt>
                <c:pt idx="78">
                  <c:v>80.954104034338002</c:v>
                </c:pt>
                <c:pt idx="79">
                  <c:v>81.575722447430323</c:v>
                </c:pt>
                <c:pt idx="80">
                  <c:v>81.625443949599529</c:v>
                </c:pt>
                <c:pt idx="81">
                  <c:v>80.341873462532703</c:v>
                </c:pt>
                <c:pt idx="82">
                  <c:v>80.466858888964069</c:v>
                </c:pt>
                <c:pt idx="83">
                  <c:v>79.497663271372801</c:v>
                </c:pt>
                <c:pt idx="84">
                  <c:v>78.492204272153486</c:v>
                </c:pt>
                <c:pt idx="85">
                  <c:v>71.988258529260236</c:v>
                </c:pt>
                <c:pt idx="86">
                  <c:v>72.151557929961285</c:v>
                </c:pt>
                <c:pt idx="87">
                  <c:v>70.470755319330948</c:v>
                </c:pt>
                <c:pt idx="88">
                  <c:v>70.094855582970496</c:v>
                </c:pt>
                <c:pt idx="89">
                  <c:v>70.731181095734243</c:v>
                </c:pt>
                <c:pt idx="90">
                  <c:v>69.636989505919544</c:v>
                </c:pt>
                <c:pt idx="91">
                  <c:v>70.09116951802126</c:v>
                </c:pt>
                <c:pt idx="92">
                  <c:v>67.57038424596287</c:v>
                </c:pt>
                <c:pt idx="93">
                  <c:v>68.764238933358314</c:v>
                </c:pt>
                <c:pt idx="94">
                  <c:v>69.202894293747505</c:v>
                </c:pt>
                <c:pt idx="95">
                  <c:v>67.200252911806004</c:v>
                </c:pt>
                <c:pt idx="96">
                  <c:v>67.980068444813526</c:v>
                </c:pt>
                <c:pt idx="97">
                  <c:v>67.888604115008278</c:v>
                </c:pt>
                <c:pt idx="98">
                  <c:v>68.424986499864843</c:v>
                </c:pt>
                <c:pt idx="99">
                  <c:v>68.164423150090656</c:v>
                </c:pt>
                <c:pt idx="100">
                  <c:v>69.199336411159052</c:v>
                </c:pt>
                <c:pt idx="101">
                  <c:v>68.843918611913921</c:v>
                </c:pt>
                <c:pt idx="102">
                  <c:v>69.648387168136523</c:v>
                </c:pt>
                <c:pt idx="103">
                  <c:v>69.138105070160279</c:v>
                </c:pt>
                <c:pt idx="104">
                  <c:v>68.422501564736649</c:v>
                </c:pt>
                <c:pt idx="105">
                  <c:v>65.960583252931301</c:v>
                </c:pt>
                <c:pt idx="106">
                  <c:v>66.727075483018396</c:v>
                </c:pt>
                <c:pt idx="107">
                  <c:v>66.432410800582048</c:v>
                </c:pt>
                <c:pt idx="108">
                  <c:v>70.506752790998277</c:v>
                </c:pt>
                <c:pt idx="109">
                  <c:v>71.217101697891906</c:v>
                </c:pt>
                <c:pt idx="110">
                  <c:v>72.817805088377199</c:v>
                </c:pt>
                <c:pt idx="111">
                  <c:v>73.114897630774053</c:v>
                </c:pt>
                <c:pt idx="112">
                  <c:v>76.16280341439375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76-4049-BBD5-CDCAE99F42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917440"/>
        <c:axId val="113921200"/>
      </c:lineChart>
      <c:catAx>
        <c:axId val="11391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100"/>
            </a:pPr>
            <a:endParaRPr lang="en-US"/>
          </a:p>
        </c:txPr>
        <c:crossAx val="113921200"/>
        <c:crosses val="autoZero"/>
        <c:auto val="1"/>
        <c:lblAlgn val="ctr"/>
        <c:lblOffset val="100"/>
        <c:noMultiLvlLbl val="0"/>
      </c:catAx>
      <c:valAx>
        <c:axId val="113921200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391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8300925925926"/>
          <c:y val="0.86561670149007086"/>
          <c:w val="0.616362962962963"/>
          <c:h val="0.1343832985099291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FF8C7-F029-400F-8F54-DB202BA8E1F5}" type="datetimeFigureOut">
              <a:rPr lang="es-CO" smtClean="0"/>
              <a:pPr/>
              <a:t>4/04/2018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62006-21CE-45EB-882C-76C34EFFEA0D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237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ED72D7-4532-43B4-8EC3-77DE6743D7E7}" type="datetimeFigureOut">
              <a:rPr lang="es-CO" smtClean="0"/>
              <a:pPr/>
              <a:t>4/04/2018</a:t>
            </a:fld>
            <a:endParaRPr lang="es-C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990EC-1D5B-4D6C-9A47-E42477D8E8BB}" type="slidenum">
              <a:rPr lang="es-CO" smtClean="0"/>
              <a:pPr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109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50828-2A71-4C47-9F65-045A4E785BBC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0790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990EC-1D5B-4D6C-9A47-E42477D8E8BB}" type="slidenum">
              <a:rPr lang="es-CO" smtClean="0"/>
              <a:pPr/>
              <a:t>15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7856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990EC-1D5B-4D6C-9A47-E42477D8E8BB}" type="slidenum">
              <a:rPr lang="es-CO" smtClean="0"/>
              <a:pPr/>
              <a:t>16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3370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50828-2A71-4C47-9F65-045A4E785BBC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0151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50828-2A71-4C47-9F65-045A4E785BBC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48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	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50828-2A71-4C47-9F65-045A4E785BBC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9396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	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50828-2A71-4C47-9F65-045A4E785BBC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9690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990EC-1D5B-4D6C-9A47-E42477D8E8BB}" type="slidenum">
              <a:rPr lang="es-CO" smtClean="0"/>
              <a:pPr/>
              <a:t>11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7303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990EC-1D5B-4D6C-9A47-E42477D8E8BB}" type="slidenum">
              <a:rPr lang="es-CO" smtClean="0"/>
              <a:pPr/>
              <a:t>12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05265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990EC-1D5B-4D6C-9A47-E42477D8E8BB}" type="slidenum">
              <a:rPr lang="es-CO" smtClean="0"/>
              <a:pPr/>
              <a:t>13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98143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990EC-1D5B-4D6C-9A47-E42477D8E8BB}" type="slidenum">
              <a:rPr lang="es-CO" smtClean="0"/>
              <a:pPr/>
              <a:t>14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896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tada">
    <p:bg>
      <p:bgPr>
        <a:blipFill dpi="0" rotWithShape="1"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21"/>
          <p:cNvSpPr/>
          <p:nvPr userDrawn="1"/>
        </p:nvSpPr>
        <p:spPr>
          <a:xfrm>
            <a:off x="-60539" y="4917115"/>
            <a:ext cx="5011136" cy="1388092"/>
          </a:xfrm>
          <a:custGeom>
            <a:avLst/>
            <a:gdLst>
              <a:gd name="connsiteX0" fmla="*/ 0 w 6827520"/>
              <a:gd name="connsiteY0" fmla="*/ 694046 h 1388092"/>
              <a:gd name="connsiteX1" fmla="*/ 694046 w 6827520"/>
              <a:gd name="connsiteY1" fmla="*/ 0 h 1388092"/>
              <a:gd name="connsiteX2" fmla="*/ 6133474 w 6827520"/>
              <a:gd name="connsiteY2" fmla="*/ 0 h 1388092"/>
              <a:gd name="connsiteX3" fmla="*/ 6827520 w 6827520"/>
              <a:gd name="connsiteY3" fmla="*/ 694046 h 1388092"/>
              <a:gd name="connsiteX4" fmla="*/ 6827520 w 6827520"/>
              <a:gd name="connsiteY4" fmla="*/ 694046 h 1388092"/>
              <a:gd name="connsiteX5" fmla="*/ 6133474 w 6827520"/>
              <a:gd name="connsiteY5" fmla="*/ 1388092 h 1388092"/>
              <a:gd name="connsiteX6" fmla="*/ 694046 w 6827520"/>
              <a:gd name="connsiteY6" fmla="*/ 1388092 h 1388092"/>
              <a:gd name="connsiteX7" fmla="*/ 0 w 6827520"/>
              <a:gd name="connsiteY7" fmla="*/ 694046 h 1388092"/>
              <a:gd name="connsiteX0" fmla="*/ 679929 w 6813403"/>
              <a:gd name="connsiteY0" fmla="*/ 1388092 h 1388092"/>
              <a:gd name="connsiteX1" fmla="*/ 679929 w 6813403"/>
              <a:gd name="connsiteY1" fmla="*/ 0 h 1388092"/>
              <a:gd name="connsiteX2" fmla="*/ 6119357 w 6813403"/>
              <a:gd name="connsiteY2" fmla="*/ 0 h 1388092"/>
              <a:gd name="connsiteX3" fmla="*/ 6813403 w 6813403"/>
              <a:gd name="connsiteY3" fmla="*/ 694046 h 1388092"/>
              <a:gd name="connsiteX4" fmla="*/ 6813403 w 6813403"/>
              <a:gd name="connsiteY4" fmla="*/ 694046 h 1388092"/>
              <a:gd name="connsiteX5" fmla="*/ 6119357 w 6813403"/>
              <a:gd name="connsiteY5" fmla="*/ 1388092 h 1388092"/>
              <a:gd name="connsiteX6" fmla="*/ 679929 w 6813403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402921 w 6536395"/>
              <a:gd name="connsiteY0" fmla="*/ 1388092 h 1388092"/>
              <a:gd name="connsiteX1" fmla="*/ 402921 w 6536395"/>
              <a:gd name="connsiteY1" fmla="*/ 0 h 1388092"/>
              <a:gd name="connsiteX2" fmla="*/ 5842349 w 6536395"/>
              <a:gd name="connsiteY2" fmla="*/ 0 h 1388092"/>
              <a:gd name="connsiteX3" fmla="*/ 6536395 w 6536395"/>
              <a:gd name="connsiteY3" fmla="*/ 694046 h 1388092"/>
              <a:gd name="connsiteX4" fmla="*/ 6536395 w 6536395"/>
              <a:gd name="connsiteY4" fmla="*/ 694046 h 1388092"/>
              <a:gd name="connsiteX5" fmla="*/ 5842349 w 6536395"/>
              <a:gd name="connsiteY5" fmla="*/ 1388092 h 1388092"/>
              <a:gd name="connsiteX6" fmla="*/ 402921 w 6536395"/>
              <a:gd name="connsiteY6" fmla="*/ 1388092 h 1388092"/>
              <a:gd name="connsiteX0" fmla="*/ 0 w 6133474"/>
              <a:gd name="connsiteY0" fmla="*/ 1388092 h 1388092"/>
              <a:gd name="connsiteX1" fmla="*/ 0 w 6133474"/>
              <a:gd name="connsiteY1" fmla="*/ 0 h 1388092"/>
              <a:gd name="connsiteX2" fmla="*/ 5439428 w 6133474"/>
              <a:gd name="connsiteY2" fmla="*/ 0 h 1388092"/>
              <a:gd name="connsiteX3" fmla="*/ 6133474 w 6133474"/>
              <a:gd name="connsiteY3" fmla="*/ 694046 h 1388092"/>
              <a:gd name="connsiteX4" fmla="*/ 6133474 w 6133474"/>
              <a:gd name="connsiteY4" fmla="*/ 694046 h 1388092"/>
              <a:gd name="connsiteX5" fmla="*/ 5439428 w 6133474"/>
              <a:gd name="connsiteY5" fmla="*/ 1388092 h 1388092"/>
              <a:gd name="connsiteX6" fmla="*/ 0 w 6133474"/>
              <a:gd name="connsiteY6" fmla="*/ 1388092 h 138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474" h="1388092">
                <a:moveTo>
                  <a:pt x="0" y="1388092"/>
                </a:moveTo>
                <a:cubicBezTo>
                  <a:pt x="0" y="694046"/>
                  <a:pt x="7829" y="1420069"/>
                  <a:pt x="0" y="0"/>
                </a:cubicBezTo>
                <a:lnTo>
                  <a:pt x="5439428" y="0"/>
                </a:lnTo>
                <a:cubicBezTo>
                  <a:pt x="5822739" y="0"/>
                  <a:pt x="6133474" y="310735"/>
                  <a:pt x="6133474" y="694046"/>
                </a:cubicBezTo>
                <a:lnTo>
                  <a:pt x="6133474" y="694046"/>
                </a:lnTo>
                <a:cubicBezTo>
                  <a:pt x="6133474" y="1077357"/>
                  <a:pt x="5822739" y="1388092"/>
                  <a:pt x="5439428" y="1388092"/>
                </a:cubicBezTo>
                <a:lnTo>
                  <a:pt x="0" y="13880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76350" y="1610276"/>
            <a:ext cx="94408" cy="2053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108934" y="5713668"/>
            <a:ext cx="452521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s-CO" sz="1400" b="1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Dirección</a:t>
            </a:r>
            <a:r>
              <a:rPr lang="es-CO" sz="1400" b="1" baseline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 de Medicamentos y Tecnologías en Salud</a:t>
            </a:r>
          </a:p>
          <a:p>
            <a:pPr algn="r">
              <a:lnSpc>
                <a:spcPct val="80000"/>
              </a:lnSpc>
            </a:pPr>
            <a:r>
              <a:rPr lang="es-CO" sz="1900" b="1" i="0" baseline="0" noProof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Ministerio de Salud y Protección Social</a:t>
            </a:r>
            <a:endParaRPr lang="es-CO" sz="1900" i="0" noProof="0" dirty="0">
              <a:solidFill>
                <a:schemeClr val="bg1"/>
              </a:solidFill>
              <a:latin typeface="+mn-lt"/>
              <a:cs typeface="Lato Light"/>
            </a:endParaRPr>
          </a:p>
        </p:txBody>
      </p:sp>
      <p:pic>
        <p:nvPicPr>
          <p:cNvPr id="16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9" y="5193386"/>
            <a:ext cx="3907799" cy="83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16"/>
          <p:cNvSpPr>
            <a:spLocks noGrp="1" noChangeAspect="1"/>
          </p:cNvSpPr>
          <p:nvPr>
            <p:ph type="title" hasCustomPrompt="1"/>
          </p:nvPr>
        </p:nvSpPr>
        <p:spPr>
          <a:xfrm>
            <a:off x="3437457" y="2046338"/>
            <a:ext cx="8196687" cy="1325563"/>
          </a:xfrm>
          <a:prstGeom prst="rect">
            <a:avLst/>
          </a:prstGeom>
        </p:spPr>
        <p:txBody>
          <a:bodyPr wrap="square" lIns="0" tIns="0" rIns="0" bIns="0" anchor="b" anchorCtr="0">
            <a:normAutofit/>
          </a:bodyPr>
          <a:lstStyle>
            <a:lvl1pPr>
              <a:lnSpc>
                <a:spcPct val="60000"/>
              </a:lnSpc>
              <a:defRPr sz="60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CO" noProof="0" dirty="0"/>
              <a:t>Título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 hasCustomPrompt="1"/>
          </p:nvPr>
        </p:nvSpPr>
        <p:spPr>
          <a:xfrm>
            <a:off x="3437457" y="3276576"/>
            <a:ext cx="8196687" cy="546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s-CO" noProof="0" dirty="0"/>
              <a:t>Subtítulo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7118938" y="5262893"/>
            <a:ext cx="4470770" cy="546100"/>
          </a:xfrm>
          <a:prstGeom prst="rect">
            <a:avLst/>
          </a:prstGeom>
        </p:spPr>
        <p:txBody>
          <a:bodyPr rIns="72000" anchor="b" anchorCtr="0">
            <a:normAutofit/>
          </a:bodyPr>
          <a:lstStyle>
            <a:lvl1pPr marL="0" indent="0" algn="r" defTabSz="914400" rtl="0" eaLnBrk="1" latinLnBrk="0" hangingPunct="1">
              <a:buNone/>
              <a:defRPr lang="es-CO" sz="2800" b="1" kern="1200" cap="small" baseline="0" noProof="0" dirty="0">
                <a:solidFill>
                  <a:schemeClr val="accent3"/>
                </a:solidFill>
                <a:latin typeface="+mn-lt"/>
                <a:ea typeface="+mn-ea"/>
                <a:cs typeface="Lato Semibold" panose="020F0702020204030203" pitchFamily="34" charset="0"/>
              </a:defRPr>
            </a:lvl1pPr>
          </a:lstStyle>
          <a:p>
            <a:pPr lvl="0"/>
            <a:r>
              <a:rPr lang="es-CO" noProof="0" dirty="0"/>
              <a:t>Nombre de quien presenta</a:t>
            </a:r>
          </a:p>
        </p:txBody>
      </p:sp>
    </p:spTree>
    <p:extLst>
      <p:ext uri="{BB962C8B-B14F-4D97-AF65-F5344CB8AC3E}">
        <p14:creationId xmlns:p14="http://schemas.microsoft.com/office/powerpoint/2010/main" val="214909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2150533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sp>
        <p:nvSpPr>
          <p:cNvPr id="8" name="Title 16"/>
          <p:cNvSpPr>
            <a:spLocks noGrp="1"/>
          </p:cNvSpPr>
          <p:nvPr>
            <p:ph type="title" hasCustomPrompt="1"/>
          </p:nvPr>
        </p:nvSpPr>
        <p:spPr>
          <a:xfrm>
            <a:off x="242076" y="802717"/>
            <a:ext cx="1794587" cy="1221832"/>
          </a:xfrm>
          <a:prstGeom prst="rect">
            <a:avLst/>
          </a:prstGeom>
        </p:spPr>
        <p:txBody>
          <a:bodyPr anchor="b" anchorCtr="0"/>
          <a:lstStyle>
            <a:lvl1pPr algn="r">
              <a:lnSpc>
                <a:spcPct val="70000"/>
              </a:lnSpc>
              <a:defRPr sz="28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CO" noProof="0" dirty="0"/>
              <a:t>Título del capítulo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42076" y="2024549"/>
            <a:ext cx="1794587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6021493"/>
            <a:ext cx="2471927" cy="5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2525123" y="1312427"/>
            <a:ext cx="4586877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525122" y="482600"/>
            <a:ext cx="4586877" cy="81202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s-CO" sz="3600" b="1" kern="1200" cap="small" baseline="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s-CO" noProof="0" dirty="0"/>
              <a:t>Título de la diapositiva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525122" y="1320152"/>
            <a:ext cx="4586877" cy="2881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s-CO" sz="2000" b="0" kern="1200" cap="none" baseline="0" noProof="0" dirty="0">
                <a:solidFill>
                  <a:schemeClr val="bg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s-CO" noProof="0" dirty="0"/>
              <a:t>Subtítulo de la diapositiva</a:t>
            </a:r>
          </a:p>
        </p:txBody>
      </p:sp>
    </p:spTree>
    <p:extLst>
      <p:ext uri="{BB962C8B-B14F-4D97-AF65-F5344CB8AC3E}">
        <p14:creationId xmlns:p14="http://schemas.microsoft.com/office/powerpoint/2010/main" val="6893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2150533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sp>
        <p:nvSpPr>
          <p:cNvPr id="8" name="Title 16"/>
          <p:cNvSpPr>
            <a:spLocks noGrp="1"/>
          </p:cNvSpPr>
          <p:nvPr>
            <p:ph type="title" hasCustomPrompt="1"/>
          </p:nvPr>
        </p:nvSpPr>
        <p:spPr>
          <a:xfrm>
            <a:off x="242076" y="802717"/>
            <a:ext cx="1794587" cy="1221832"/>
          </a:xfrm>
          <a:prstGeom prst="rect">
            <a:avLst/>
          </a:prstGeom>
        </p:spPr>
        <p:txBody>
          <a:bodyPr anchor="b" anchorCtr="0"/>
          <a:lstStyle>
            <a:lvl1pPr algn="r">
              <a:lnSpc>
                <a:spcPct val="70000"/>
              </a:lnSpc>
              <a:defRPr sz="28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CO" noProof="0" dirty="0"/>
              <a:t>Título del capítulo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42076" y="2024549"/>
            <a:ext cx="1794587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2658533" y="1879393"/>
            <a:ext cx="9185805" cy="47076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baseline="0"/>
            </a:lvl1pPr>
          </a:lstStyle>
          <a:p>
            <a:r>
              <a:rPr lang="es-ES" noProof="0" dirty="0"/>
              <a:t>Haga clic en el icono para agregar un gráfico</a:t>
            </a:r>
            <a:endParaRPr lang="es-CO" noProof="0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525123" y="1312427"/>
            <a:ext cx="4586877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525122" y="482600"/>
            <a:ext cx="4586877" cy="81202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s-CO" sz="3600" b="1" kern="1200" cap="small" baseline="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s-CO" noProof="0" dirty="0"/>
              <a:t>Título de la diapositiva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2525122" y="1320152"/>
            <a:ext cx="4586877" cy="2881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s-CO" sz="2000" b="0" kern="1200" cap="none" baseline="0" noProof="0" dirty="0">
                <a:solidFill>
                  <a:schemeClr val="bg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s-CO" noProof="0" dirty="0"/>
              <a:t>Subtítulo de la diapositiva</a:t>
            </a:r>
          </a:p>
        </p:txBody>
      </p:sp>
      <p:pic>
        <p:nvPicPr>
          <p:cNvPr id="15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6021493"/>
            <a:ext cx="2471927" cy="5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19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21"/>
          <p:cNvSpPr/>
          <p:nvPr userDrawn="1"/>
        </p:nvSpPr>
        <p:spPr>
          <a:xfrm>
            <a:off x="-26675" y="2969254"/>
            <a:ext cx="5011136" cy="1388092"/>
          </a:xfrm>
          <a:custGeom>
            <a:avLst/>
            <a:gdLst>
              <a:gd name="connsiteX0" fmla="*/ 0 w 6827520"/>
              <a:gd name="connsiteY0" fmla="*/ 694046 h 1388092"/>
              <a:gd name="connsiteX1" fmla="*/ 694046 w 6827520"/>
              <a:gd name="connsiteY1" fmla="*/ 0 h 1388092"/>
              <a:gd name="connsiteX2" fmla="*/ 6133474 w 6827520"/>
              <a:gd name="connsiteY2" fmla="*/ 0 h 1388092"/>
              <a:gd name="connsiteX3" fmla="*/ 6827520 w 6827520"/>
              <a:gd name="connsiteY3" fmla="*/ 694046 h 1388092"/>
              <a:gd name="connsiteX4" fmla="*/ 6827520 w 6827520"/>
              <a:gd name="connsiteY4" fmla="*/ 694046 h 1388092"/>
              <a:gd name="connsiteX5" fmla="*/ 6133474 w 6827520"/>
              <a:gd name="connsiteY5" fmla="*/ 1388092 h 1388092"/>
              <a:gd name="connsiteX6" fmla="*/ 694046 w 6827520"/>
              <a:gd name="connsiteY6" fmla="*/ 1388092 h 1388092"/>
              <a:gd name="connsiteX7" fmla="*/ 0 w 6827520"/>
              <a:gd name="connsiteY7" fmla="*/ 694046 h 1388092"/>
              <a:gd name="connsiteX0" fmla="*/ 679929 w 6813403"/>
              <a:gd name="connsiteY0" fmla="*/ 1388092 h 1388092"/>
              <a:gd name="connsiteX1" fmla="*/ 679929 w 6813403"/>
              <a:gd name="connsiteY1" fmla="*/ 0 h 1388092"/>
              <a:gd name="connsiteX2" fmla="*/ 6119357 w 6813403"/>
              <a:gd name="connsiteY2" fmla="*/ 0 h 1388092"/>
              <a:gd name="connsiteX3" fmla="*/ 6813403 w 6813403"/>
              <a:gd name="connsiteY3" fmla="*/ 694046 h 1388092"/>
              <a:gd name="connsiteX4" fmla="*/ 6813403 w 6813403"/>
              <a:gd name="connsiteY4" fmla="*/ 694046 h 1388092"/>
              <a:gd name="connsiteX5" fmla="*/ 6119357 w 6813403"/>
              <a:gd name="connsiteY5" fmla="*/ 1388092 h 1388092"/>
              <a:gd name="connsiteX6" fmla="*/ 679929 w 6813403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402921 w 6536395"/>
              <a:gd name="connsiteY0" fmla="*/ 1388092 h 1388092"/>
              <a:gd name="connsiteX1" fmla="*/ 402921 w 6536395"/>
              <a:gd name="connsiteY1" fmla="*/ 0 h 1388092"/>
              <a:gd name="connsiteX2" fmla="*/ 5842349 w 6536395"/>
              <a:gd name="connsiteY2" fmla="*/ 0 h 1388092"/>
              <a:gd name="connsiteX3" fmla="*/ 6536395 w 6536395"/>
              <a:gd name="connsiteY3" fmla="*/ 694046 h 1388092"/>
              <a:gd name="connsiteX4" fmla="*/ 6536395 w 6536395"/>
              <a:gd name="connsiteY4" fmla="*/ 694046 h 1388092"/>
              <a:gd name="connsiteX5" fmla="*/ 5842349 w 6536395"/>
              <a:gd name="connsiteY5" fmla="*/ 1388092 h 1388092"/>
              <a:gd name="connsiteX6" fmla="*/ 402921 w 6536395"/>
              <a:gd name="connsiteY6" fmla="*/ 1388092 h 1388092"/>
              <a:gd name="connsiteX0" fmla="*/ 0 w 6133474"/>
              <a:gd name="connsiteY0" fmla="*/ 1388092 h 1388092"/>
              <a:gd name="connsiteX1" fmla="*/ 0 w 6133474"/>
              <a:gd name="connsiteY1" fmla="*/ 0 h 1388092"/>
              <a:gd name="connsiteX2" fmla="*/ 5439428 w 6133474"/>
              <a:gd name="connsiteY2" fmla="*/ 0 h 1388092"/>
              <a:gd name="connsiteX3" fmla="*/ 6133474 w 6133474"/>
              <a:gd name="connsiteY3" fmla="*/ 694046 h 1388092"/>
              <a:gd name="connsiteX4" fmla="*/ 6133474 w 6133474"/>
              <a:gd name="connsiteY4" fmla="*/ 694046 h 1388092"/>
              <a:gd name="connsiteX5" fmla="*/ 5439428 w 6133474"/>
              <a:gd name="connsiteY5" fmla="*/ 1388092 h 1388092"/>
              <a:gd name="connsiteX6" fmla="*/ 0 w 6133474"/>
              <a:gd name="connsiteY6" fmla="*/ 1388092 h 138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474" h="1388092">
                <a:moveTo>
                  <a:pt x="0" y="1388092"/>
                </a:moveTo>
                <a:cubicBezTo>
                  <a:pt x="0" y="694046"/>
                  <a:pt x="7829" y="1420069"/>
                  <a:pt x="0" y="0"/>
                </a:cubicBezTo>
                <a:lnTo>
                  <a:pt x="5439428" y="0"/>
                </a:lnTo>
                <a:cubicBezTo>
                  <a:pt x="5822739" y="0"/>
                  <a:pt x="6133474" y="310735"/>
                  <a:pt x="6133474" y="694046"/>
                </a:cubicBezTo>
                <a:lnTo>
                  <a:pt x="6133474" y="694046"/>
                </a:lnTo>
                <a:cubicBezTo>
                  <a:pt x="6133474" y="1077357"/>
                  <a:pt x="5822739" y="1388092"/>
                  <a:pt x="5439428" y="1388092"/>
                </a:cubicBezTo>
                <a:lnTo>
                  <a:pt x="0" y="13880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282266" y="2969254"/>
            <a:ext cx="169333" cy="146517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634799" y="3245525"/>
            <a:ext cx="4981467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70000"/>
              </a:lnSpc>
            </a:pPr>
            <a:r>
              <a:rPr lang="es-CO" sz="5400" b="1" cap="small" baseline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Muchas gracias por su atención</a:t>
            </a:r>
            <a:endParaRPr lang="es-CO" sz="6600" i="0" cap="small" baseline="0" noProof="0" dirty="0">
              <a:solidFill>
                <a:schemeClr val="bg1"/>
              </a:solidFill>
              <a:latin typeface="+mn-lt"/>
              <a:cs typeface="Lato Light"/>
            </a:endParaRPr>
          </a:p>
        </p:txBody>
      </p:sp>
      <p:pic>
        <p:nvPicPr>
          <p:cNvPr id="16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93" y="3245525"/>
            <a:ext cx="3907799" cy="83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4019661" y="5435889"/>
            <a:ext cx="452521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sz="1400" b="1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Dirección</a:t>
            </a:r>
            <a:r>
              <a:rPr lang="es-CO" sz="1400" b="1" baseline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 de Medicamentos y Tecnologías en Salud</a:t>
            </a:r>
          </a:p>
          <a:p>
            <a:pPr algn="ctr">
              <a:lnSpc>
                <a:spcPct val="80000"/>
              </a:lnSpc>
            </a:pPr>
            <a:r>
              <a:rPr lang="es-CO" sz="1900" b="1" i="0" baseline="0" noProof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Ministerio de Salud y Protección Social</a:t>
            </a:r>
            <a:endParaRPr lang="es-CO" sz="1900" i="0" noProof="0" dirty="0">
              <a:solidFill>
                <a:schemeClr val="bg1"/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26048293"/>
      </p:ext>
    </p:extLst>
  </p:cSld>
  <p:clrMapOvr>
    <a:masterClrMapping/>
  </p:clrMapOvr>
  <p:transition spd="slow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30B5A95-6195-4754-8DC4-A913070A910F}"/>
              </a:ext>
            </a:extLst>
          </p:cNvPr>
          <p:cNvSpPr/>
          <p:nvPr userDrawn="1"/>
        </p:nvSpPr>
        <p:spPr>
          <a:xfrm>
            <a:off x="0" y="0"/>
            <a:ext cx="2150533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724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314" y="321469"/>
            <a:ext cx="11072812" cy="15537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6E7A2A-AD2B-4AA6-BCEE-E180A6D75DC3}"/>
              </a:ext>
            </a:extLst>
          </p:cNvPr>
          <p:cNvSpPr/>
          <p:nvPr userDrawn="1"/>
        </p:nvSpPr>
        <p:spPr>
          <a:xfrm>
            <a:off x="0" y="0"/>
            <a:ext cx="2150533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D47C-3A6D-4C14-8B28-EC2A8C9D9CC5}" type="datetimeFigureOut">
              <a:rPr lang="es-MX" smtClean="0"/>
              <a:pPr/>
              <a:t>04/04/2018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C04-044B-473D-902A-4226FE871263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019F0B7-863C-46DD-916E-6D3641D93102}"/>
              </a:ext>
            </a:extLst>
          </p:cNvPr>
          <p:cNvSpPr/>
          <p:nvPr userDrawn="1"/>
        </p:nvSpPr>
        <p:spPr>
          <a:xfrm>
            <a:off x="0" y="0"/>
            <a:ext cx="2150533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9657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/>
          <p:nvPr userDrawn="1"/>
        </p:nvSpPr>
        <p:spPr>
          <a:xfrm>
            <a:off x="1" y="0"/>
            <a:ext cx="984738" cy="6858000"/>
          </a:xfrm>
          <a:prstGeom prst="rect">
            <a:avLst/>
          </a:prstGeom>
          <a:blipFill dpi="0" rotWithShape="1">
            <a:blip r:embed="rId2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58370" y="334717"/>
            <a:ext cx="468000" cy="468000"/>
          </a:xfrm>
        </p:spPr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266092" y="1800666"/>
            <a:ext cx="10578245" cy="3967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  <a:sym typeface="Wingdings" panose="05000000000000000000" pitchFamily="2" charset="2"/>
              </a:defRPr>
            </a:lvl1pPr>
          </a:lstStyle>
          <a:p>
            <a:pPr lvl="0"/>
            <a:r>
              <a:rPr lang="es-CO" noProof="0" dirty="0"/>
              <a:t>Aquí va el texto!  Máximo dos párrafos. </a:t>
            </a:r>
          </a:p>
        </p:txBody>
      </p:sp>
      <p:pic>
        <p:nvPicPr>
          <p:cNvPr id="12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6021493"/>
            <a:ext cx="2471927" cy="5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266092" y="334717"/>
            <a:ext cx="10578245" cy="81202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s-CO" sz="3600" b="1" kern="1200" cap="none" baseline="0" dirty="0">
                <a:solidFill>
                  <a:schemeClr val="accent3"/>
                </a:solidFill>
                <a:latin typeface="Levenim MT" panose="02010502060101010101" pitchFamily="2" charset="-79"/>
                <a:ea typeface="+mj-ea"/>
                <a:cs typeface="Levenim MT" panose="02010502060101010101" pitchFamily="2" charset="-79"/>
              </a:defRPr>
            </a:lvl1pPr>
          </a:lstStyle>
          <a:p>
            <a:pPr lvl="0"/>
            <a:r>
              <a:rPr lang="es-CO" noProof="0" dirty="0"/>
              <a:t>Título de 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1978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cias">
    <p:bg>
      <p:bgPr>
        <a:blipFill dpi="0" rotWithShape="1"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21"/>
          <p:cNvSpPr/>
          <p:nvPr userDrawn="1"/>
        </p:nvSpPr>
        <p:spPr>
          <a:xfrm>
            <a:off x="-26675" y="2969254"/>
            <a:ext cx="5011136" cy="1388092"/>
          </a:xfrm>
          <a:custGeom>
            <a:avLst/>
            <a:gdLst>
              <a:gd name="connsiteX0" fmla="*/ 0 w 6827520"/>
              <a:gd name="connsiteY0" fmla="*/ 694046 h 1388092"/>
              <a:gd name="connsiteX1" fmla="*/ 694046 w 6827520"/>
              <a:gd name="connsiteY1" fmla="*/ 0 h 1388092"/>
              <a:gd name="connsiteX2" fmla="*/ 6133474 w 6827520"/>
              <a:gd name="connsiteY2" fmla="*/ 0 h 1388092"/>
              <a:gd name="connsiteX3" fmla="*/ 6827520 w 6827520"/>
              <a:gd name="connsiteY3" fmla="*/ 694046 h 1388092"/>
              <a:gd name="connsiteX4" fmla="*/ 6827520 w 6827520"/>
              <a:gd name="connsiteY4" fmla="*/ 694046 h 1388092"/>
              <a:gd name="connsiteX5" fmla="*/ 6133474 w 6827520"/>
              <a:gd name="connsiteY5" fmla="*/ 1388092 h 1388092"/>
              <a:gd name="connsiteX6" fmla="*/ 694046 w 6827520"/>
              <a:gd name="connsiteY6" fmla="*/ 1388092 h 1388092"/>
              <a:gd name="connsiteX7" fmla="*/ 0 w 6827520"/>
              <a:gd name="connsiteY7" fmla="*/ 694046 h 1388092"/>
              <a:gd name="connsiteX0" fmla="*/ 679929 w 6813403"/>
              <a:gd name="connsiteY0" fmla="*/ 1388092 h 1388092"/>
              <a:gd name="connsiteX1" fmla="*/ 679929 w 6813403"/>
              <a:gd name="connsiteY1" fmla="*/ 0 h 1388092"/>
              <a:gd name="connsiteX2" fmla="*/ 6119357 w 6813403"/>
              <a:gd name="connsiteY2" fmla="*/ 0 h 1388092"/>
              <a:gd name="connsiteX3" fmla="*/ 6813403 w 6813403"/>
              <a:gd name="connsiteY3" fmla="*/ 694046 h 1388092"/>
              <a:gd name="connsiteX4" fmla="*/ 6813403 w 6813403"/>
              <a:gd name="connsiteY4" fmla="*/ 694046 h 1388092"/>
              <a:gd name="connsiteX5" fmla="*/ 6119357 w 6813403"/>
              <a:gd name="connsiteY5" fmla="*/ 1388092 h 1388092"/>
              <a:gd name="connsiteX6" fmla="*/ 679929 w 6813403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402921 w 6536395"/>
              <a:gd name="connsiteY0" fmla="*/ 1388092 h 1388092"/>
              <a:gd name="connsiteX1" fmla="*/ 402921 w 6536395"/>
              <a:gd name="connsiteY1" fmla="*/ 0 h 1388092"/>
              <a:gd name="connsiteX2" fmla="*/ 5842349 w 6536395"/>
              <a:gd name="connsiteY2" fmla="*/ 0 h 1388092"/>
              <a:gd name="connsiteX3" fmla="*/ 6536395 w 6536395"/>
              <a:gd name="connsiteY3" fmla="*/ 694046 h 1388092"/>
              <a:gd name="connsiteX4" fmla="*/ 6536395 w 6536395"/>
              <a:gd name="connsiteY4" fmla="*/ 694046 h 1388092"/>
              <a:gd name="connsiteX5" fmla="*/ 5842349 w 6536395"/>
              <a:gd name="connsiteY5" fmla="*/ 1388092 h 1388092"/>
              <a:gd name="connsiteX6" fmla="*/ 402921 w 6536395"/>
              <a:gd name="connsiteY6" fmla="*/ 1388092 h 1388092"/>
              <a:gd name="connsiteX0" fmla="*/ 0 w 6133474"/>
              <a:gd name="connsiteY0" fmla="*/ 1388092 h 1388092"/>
              <a:gd name="connsiteX1" fmla="*/ 0 w 6133474"/>
              <a:gd name="connsiteY1" fmla="*/ 0 h 1388092"/>
              <a:gd name="connsiteX2" fmla="*/ 5439428 w 6133474"/>
              <a:gd name="connsiteY2" fmla="*/ 0 h 1388092"/>
              <a:gd name="connsiteX3" fmla="*/ 6133474 w 6133474"/>
              <a:gd name="connsiteY3" fmla="*/ 694046 h 1388092"/>
              <a:gd name="connsiteX4" fmla="*/ 6133474 w 6133474"/>
              <a:gd name="connsiteY4" fmla="*/ 694046 h 1388092"/>
              <a:gd name="connsiteX5" fmla="*/ 5439428 w 6133474"/>
              <a:gd name="connsiteY5" fmla="*/ 1388092 h 1388092"/>
              <a:gd name="connsiteX6" fmla="*/ 0 w 6133474"/>
              <a:gd name="connsiteY6" fmla="*/ 1388092 h 138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474" h="1388092">
                <a:moveTo>
                  <a:pt x="0" y="1388092"/>
                </a:moveTo>
                <a:cubicBezTo>
                  <a:pt x="0" y="694046"/>
                  <a:pt x="7829" y="1420069"/>
                  <a:pt x="0" y="0"/>
                </a:cubicBezTo>
                <a:lnTo>
                  <a:pt x="5439428" y="0"/>
                </a:lnTo>
                <a:cubicBezTo>
                  <a:pt x="5822739" y="0"/>
                  <a:pt x="6133474" y="310735"/>
                  <a:pt x="6133474" y="694046"/>
                </a:cubicBezTo>
                <a:lnTo>
                  <a:pt x="6133474" y="694046"/>
                </a:lnTo>
                <a:cubicBezTo>
                  <a:pt x="6133474" y="1077357"/>
                  <a:pt x="5822739" y="1388092"/>
                  <a:pt x="5439428" y="1388092"/>
                </a:cubicBezTo>
                <a:lnTo>
                  <a:pt x="0" y="13880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282266" y="2969254"/>
            <a:ext cx="169333" cy="146517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634799" y="3245525"/>
            <a:ext cx="4981467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70000"/>
              </a:lnSpc>
            </a:pPr>
            <a:r>
              <a:rPr lang="es-CO" sz="5400" b="1" cap="small" baseline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Muchas gracias por su atención</a:t>
            </a:r>
            <a:endParaRPr lang="es-CO" sz="6600" i="0" cap="small" baseline="0" noProof="0" dirty="0">
              <a:solidFill>
                <a:schemeClr val="bg1"/>
              </a:solidFill>
              <a:latin typeface="+mn-lt"/>
              <a:cs typeface="Lato Light"/>
            </a:endParaRPr>
          </a:p>
        </p:txBody>
      </p:sp>
      <p:pic>
        <p:nvPicPr>
          <p:cNvPr id="16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93" y="3245525"/>
            <a:ext cx="3907799" cy="83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4019661" y="5435889"/>
            <a:ext cx="452521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CO" sz="1400" b="1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Dirección</a:t>
            </a:r>
            <a:r>
              <a:rPr lang="es-CO" sz="1400" b="1" baseline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 de Medicamentos y Tecnologías en Salud</a:t>
            </a:r>
          </a:p>
          <a:p>
            <a:pPr algn="ctr">
              <a:lnSpc>
                <a:spcPct val="80000"/>
              </a:lnSpc>
            </a:pPr>
            <a:r>
              <a:rPr lang="es-CO" sz="1900" b="1" i="0" baseline="0" noProof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Ministerio de Salud y Protección Social</a:t>
            </a:r>
            <a:endParaRPr lang="es-CO" sz="1900" i="0" noProof="0" dirty="0">
              <a:solidFill>
                <a:schemeClr val="bg1"/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694445296"/>
      </p:ext>
    </p:extLst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21"/>
          <p:cNvSpPr/>
          <p:nvPr userDrawn="1"/>
        </p:nvSpPr>
        <p:spPr>
          <a:xfrm>
            <a:off x="-60539" y="4917115"/>
            <a:ext cx="5011136" cy="1388092"/>
          </a:xfrm>
          <a:custGeom>
            <a:avLst/>
            <a:gdLst>
              <a:gd name="connsiteX0" fmla="*/ 0 w 6827520"/>
              <a:gd name="connsiteY0" fmla="*/ 694046 h 1388092"/>
              <a:gd name="connsiteX1" fmla="*/ 694046 w 6827520"/>
              <a:gd name="connsiteY1" fmla="*/ 0 h 1388092"/>
              <a:gd name="connsiteX2" fmla="*/ 6133474 w 6827520"/>
              <a:gd name="connsiteY2" fmla="*/ 0 h 1388092"/>
              <a:gd name="connsiteX3" fmla="*/ 6827520 w 6827520"/>
              <a:gd name="connsiteY3" fmla="*/ 694046 h 1388092"/>
              <a:gd name="connsiteX4" fmla="*/ 6827520 w 6827520"/>
              <a:gd name="connsiteY4" fmla="*/ 694046 h 1388092"/>
              <a:gd name="connsiteX5" fmla="*/ 6133474 w 6827520"/>
              <a:gd name="connsiteY5" fmla="*/ 1388092 h 1388092"/>
              <a:gd name="connsiteX6" fmla="*/ 694046 w 6827520"/>
              <a:gd name="connsiteY6" fmla="*/ 1388092 h 1388092"/>
              <a:gd name="connsiteX7" fmla="*/ 0 w 6827520"/>
              <a:gd name="connsiteY7" fmla="*/ 694046 h 1388092"/>
              <a:gd name="connsiteX0" fmla="*/ 679929 w 6813403"/>
              <a:gd name="connsiteY0" fmla="*/ 1388092 h 1388092"/>
              <a:gd name="connsiteX1" fmla="*/ 679929 w 6813403"/>
              <a:gd name="connsiteY1" fmla="*/ 0 h 1388092"/>
              <a:gd name="connsiteX2" fmla="*/ 6119357 w 6813403"/>
              <a:gd name="connsiteY2" fmla="*/ 0 h 1388092"/>
              <a:gd name="connsiteX3" fmla="*/ 6813403 w 6813403"/>
              <a:gd name="connsiteY3" fmla="*/ 694046 h 1388092"/>
              <a:gd name="connsiteX4" fmla="*/ 6813403 w 6813403"/>
              <a:gd name="connsiteY4" fmla="*/ 694046 h 1388092"/>
              <a:gd name="connsiteX5" fmla="*/ 6119357 w 6813403"/>
              <a:gd name="connsiteY5" fmla="*/ 1388092 h 1388092"/>
              <a:gd name="connsiteX6" fmla="*/ 679929 w 6813403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690866 w 6824340"/>
              <a:gd name="connsiteY0" fmla="*/ 1388092 h 1388092"/>
              <a:gd name="connsiteX1" fmla="*/ 690866 w 6824340"/>
              <a:gd name="connsiteY1" fmla="*/ 0 h 1388092"/>
              <a:gd name="connsiteX2" fmla="*/ 6130294 w 6824340"/>
              <a:gd name="connsiteY2" fmla="*/ 0 h 1388092"/>
              <a:gd name="connsiteX3" fmla="*/ 6824340 w 6824340"/>
              <a:gd name="connsiteY3" fmla="*/ 694046 h 1388092"/>
              <a:gd name="connsiteX4" fmla="*/ 6824340 w 6824340"/>
              <a:gd name="connsiteY4" fmla="*/ 694046 h 1388092"/>
              <a:gd name="connsiteX5" fmla="*/ 6130294 w 6824340"/>
              <a:gd name="connsiteY5" fmla="*/ 1388092 h 1388092"/>
              <a:gd name="connsiteX6" fmla="*/ 690866 w 6824340"/>
              <a:gd name="connsiteY6" fmla="*/ 1388092 h 1388092"/>
              <a:gd name="connsiteX0" fmla="*/ 402921 w 6536395"/>
              <a:gd name="connsiteY0" fmla="*/ 1388092 h 1388092"/>
              <a:gd name="connsiteX1" fmla="*/ 402921 w 6536395"/>
              <a:gd name="connsiteY1" fmla="*/ 0 h 1388092"/>
              <a:gd name="connsiteX2" fmla="*/ 5842349 w 6536395"/>
              <a:gd name="connsiteY2" fmla="*/ 0 h 1388092"/>
              <a:gd name="connsiteX3" fmla="*/ 6536395 w 6536395"/>
              <a:gd name="connsiteY3" fmla="*/ 694046 h 1388092"/>
              <a:gd name="connsiteX4" fmla="*/ 6536395 w 6536395"/>
              <a:gd name="connsiteY4" fmla="*/ 694046 h 1388092"/>
              <a:gd name="connsiteX5" fmla="*/ 5842349 w 6536395"/>
              <a:gd name="connsiteY5" fmla="*/ 1388092 h 1388092"/>
              <a:gd name="connsiteX6" fmla="*/ 402921 w 6536395"/>
              <a:gd name="connsiteY6" fmla="*/ 1388092 h 1388092"/>
              <a:gd name="connsiteX0" fmla="*/ 0 w 6133474"/>
              <a:gd name="connsiteY0" fmla="*/ 1388092 h 1388092"/>
              <a:gd name="connsiteX1" fmla="*/ 0 w 6133474"/>
              <a:gd name="connsiteY1" fmla="*/ 0 h 1388092"/>
              <a:gd name="connsiteX2" fmla="*/ 5439428 w 6133474"/>
              <a:gd name="connsiteY2" fmla="*/ 0 h 1388092"/>
              <a:gd name="connsiteX3" fmla="*/ 6133474 w 6133474"/>
              <a:gd name="connsiteY3" fmla="*/ 694046 h 1388092"/>
              <a:gd name="connsiteX4" fmla="*/ 6133474 w 6133474"/>
              <a:gd name="connsiteY4" fmla="*/ 694046 h 1388092"/>
              <a:gd name="connsiteX5" fmla="*/ 5439428 w 6133474"/>
              <a:gd name="connsiteY5" fmla="*/ 1388092 h 1388092"/>
              <a:gd name="connsiteX6" fmla="*/ 0 w 6133474"/>
              <a:gd name="connsiteY6" fmla="*/ 1388092 h 138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3474" h="1388092">
                <a:moveTo>
                  <a:pt x="0" y="1388092"/>
                </a:moveTo>
                <a:cubicBezTo>
                  <a:pt x="0" y="694046"/>
                  <a:pt x="7829" y="1420069"/>
                  <a:pt x="0" y="0"/>
                </a:cubicBezTo>
                <a:lnTo>
                  <a:pt x="5439428" y="0"/>
                </a:lnTo>
                <a:cubicBezTo>
                  <a:pt x="5822739" y="0"/>
                  <a:pt x="6133474" y="310735"/>
                  <a:pt x="6133474" y="694046"/>
                </a:cubicBezTo>
                <a:lnTo>
                  <a:pt x="6133474" y="694046"/>
                </a:lnTo>
                <a:cubicBezTo>
                  <a:pt x="6133474" y="1077357"/>
                  <a:pt x="5822739" y="1388092"/>
                  <a:pt x="5439428" y="1388092"/>
                </a:cubicBezTo>
                <a:lnTo>
                  <a:pt x="0" y="13880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76350" y="1610276"/>
            <a:ext cx="94408" cy="2053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108934" y="5713668"/>
            <a:ext cx="452521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s-CO" sz="1400" b="1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Dirección</a:t>
            </a:r>
            <a:r>
              <a:rPr lang="es-CO" sz="1400" b="1" baseline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 de Medicamentos y Tecnologías en Salud</a:t>
            </a:r>
          </a:p>
          <a:p>
            <a:pPr algn="r">
              <a:lnSpc>
                <a:spcPct val="80000"/>
              </a:lnSpc>
            </a:pPr>
            <a:r>
              <a:rPr lang="es-CO" sz="1900" b="1" i="0" baseline="0" noProof="0" dirty="0">
                <a:solidFill>
                  <a:schemeClr val="bg1"/>
                </a:solidFill>
                <a:latin typeface="+mn-lt"/>
                <a:cs typeface="Lato Semibold" panose="020F0702020204030203" pitchFamily="34" charset="0"/>
              </a:rPr>
              <a:t>Ministerio de Salud y Protección Social</a:t>
            </a:r>
            <a:endParaRPr lang="es-CO" sz="1900" i="0" noProof="0" dirty="0">
              <a:solidFill>
                <a:schemeClr val="bg1"/>
              </a:solidFill>
              <a:latin typeface="+mn-lt"/>
              <a:cs typeface="Lato Light"/>
            </a:endParaRPr>
          </a:p>
        </p:txBody>
      </p:sp>
      <p:pic>
        <p:nvPicPr>
          <p:cNvPr id="16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9" y="5193386"/>
            <a:ext cx="3907799" cy="83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16"/>
          <p:cNvSpPr>
            <a:spLocks noGrp="1" noChangeAspect="1"/>
          </p:cNvSpPr>
          <p:nvPr>
            <p:ph type="title" hasCustomPrompt="1"/>
          </p:nvPr>
        </p:nvSpPr>
        <p:spPr>
          <a:xfrm>
            <a:off x="3437457" y="2046338"/>
            <a:ext cx="8196687" cy="1325563"/>
          </a:xfrm>
          <a:prstGeom prst="rect">
            <a:avLst/>
          </a:prstGeom>
        </p:spPr>
        <p:txBody>
          <a:bodyPr wrap="square" lIns="0" tIns="0" rIns="0" bIns="0" anchor="b" anchorCtr="0">
            <a:normAutofit/>
          </a:bodyPr>
          <a:lstStyle>
            <a:lvl1pPr>
              <a:lnSpc>
                <a:spcPct val="60000"/>
              </a:lnSpc>
              <a:defRPr sz="60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CO" noProof="0" dirty="0"/>
              <a:t>Título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 hasCustomPrompt="1"/>
          </p:nvPr>
        </p:nvSpPr>
        <p:spPr>
          <a:xfrm>
            <a:off x="3437457" y="3276576"/>
            <a:ext cx="8196687" cy="546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s-CO" noProof="0" dirty="0"/>
              <a:t>Subtítulo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7118938" y="5262893"/>
            <a:ext cx="4470770" cy="546100"/>
          </a:xfrm>
          <a:prstGeom prst="rect">
            <a:avLst/>
          </a:prstGeom>
        </p:spPr>
        <p:txBody>
          <a:bodyPr rIns="72000" anchor="b" anchorCtr="0">
            <a:normAutofit/>
          </a:bodyPr>
          <a:lstStyle>
            <a:lvl1pPr marL="0" indent="0" algn="r" defTabSz="914400" rtl="0" eaLnBrk="1" latinLnBrk="0" hangingPunct="1">
              <a:buNone/>
              <a:defRPr lang="es-CO" sz="2800" b="1" kern="1200" cap="small" baseline="0" noProof="0" dirty="0">
                <a:solidFill>
                  <a:schemeClr val="accent3"/>
                </a:solidFill>
                <a:latin typeface="+mn-lt"/>
                <a:ea typeface="+mn-ea"/>
                <a:cs typeface="Lato Semibold" panose="020F0702020204030203" pitchFamily="34" charset="0"/>
              </a:defRPr>
            </a:lvl1pPr>
          </a:lstStyle>
          <a:p>
            <a:pPr lvl="0"/>
            <a:r>
              <a:rPr lang="es-CO" noProof="0" dirty="0"/>
              <a:t>Nombre de quien presenta</a:t>
            </a:r>
          </a:p>
        </p:txBody>
      </p:sp>
    </p:spTree>
    <p:extLst>
      <p:ext uri="{BB962C8B-B14F-4D97-AF65-F5344CB8AC3E}">
        <p14:creationId xmlns:p14="http://schemas.microsoft.com/office/powerpoint/2010/main" val="228606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50731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pic>
        <p:nvPicPr>
          <p:cNvPr id="10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6021493"/>
            <a:ext cx="2471927" cy="5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654859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pic>
        <p:nvPicPr>
          <p:cNvPr id="7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6021493"/>
            <a:ext cx="2471927" cy="5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00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2150533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pic>
        <p:nvPicPr>
          <p:cNvPr id="7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6021493"/>
            <a:ext cx="2471927" cy="5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89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375052"/>
            <a:ext cx="12192000" cy="248294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177212" y="5134707"/>
            <a:ext cx="102948" cy="14359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8" name="Title 16"/>
          <p:cNvSpPr>
            <a:spLocks noGrp="1"/>
          </p:cNvSpPr>
          <p:nvPr>
            <p:ph type="title" hasCustomPrompt="1"/>
          </p:nvPr>
        </p:nvSpPr>
        <p:spPr>
          <a:xfrm>
            <a:off x="1538319" y="5134707"/>
            <a:ext cx="8196687" cy="708455"/>
          </a:xfrm>
          <a:prstGeom prst="rect">
            <a:avLst/>
          </a:prstGeom>
        </p:spPr>
        <p:txBody>
          <a:bodyPr anchor="b" anchorCtr="0"/>
          <a:lstStyle>
            <a:lvl1pPr>
              <a:defRPr sz="3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CO" noProof="0" dirty="0"/>
              <a:t>Título de capítulo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0" hasCustomPrompt="1"/>
          </p:nvPr>
        </p:nvSpPr>
        <p:spPr>
          <a:xfrm>
            <a:off x="1538319" y="5963770"/>
            <a:ext cx="8196687" cy="54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s-CO" noProof="0" dirty="0"/>
              <a:t>Subtítulo</a:t>
            </a:r>
          </a:p>
        </p:txBody>
      </p:sp>
      <p:pic>
        <p:nvPicPr>
          <p:cNvPr id="10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088" y="3583182"/>
            <a:ext cx="3139439" cy="67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073869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2150533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  <p:sp>
        <p:nvSpPr>
          <p:cNvPr id="8" name="Title 16"/>
          <p:cNvSpPr>
            <a:spLocks noGrp="1"/>
          </p:cNvSpPr>
          <p:nvPr>
            <p:ph type="title" hasCustomPrompt="1"/>
          </p:nvPr>
        </p:nvSpPr>
        <p:spPr>
          <a:xfrm>
            <a:off x="242076" y="802717"/>
            <a:ext cx="1794587" cy="1221832"/>
          </a:xfrm>
          <a:prstGeom prst="rect">
            <a:avLst/>
          </a:prstGeom>
        </p:spPr>
        <p:txBody>
          <a:bodyPr anchor="b" anchorCtr="0"/>
          <a:lstStyle>
            <a:lvl1pPr algn="r">
              <a:lnSpc>
                <a:spcPct val="70000"/>
              </a:lnSpc>
              <a:defRPr sz="28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CO" noProof="0" dirty="0"/>
              <a:t>Título del capítulo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42076" y="2024549"/>
            <a:ext cx="1794587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810932" y="2268538"/>
            <a:ext cx="9033405" cy="3336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defRPr>
            </a:lvl1pPr>
          </a:lstStyle>
          <a:p>
            <a:pPr lvl="0"/>
            <a:r>
              <a:rPr lang="es-CO" noProof="0" dirty="0"/>
              <a:t>Aquí va el texto!  Máximo dos párrafos. </a:t>
            </a:r>
          </a:p>
        </p:txBody>
      </p:sp>
      <p:pic>
        <p:nvPicPr>
          <p:cNvPr id="12" name="Picture 2" descr="Ministerio de Salud y Protección Social - República de Colombi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6021493"/>
            <a:ext cx="2471927" cy="5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 userDrawn="1"/>
        </p:nvCxnSpPr>
        <p:spPr>
          <a:xfrm>
            <a:off x="2525123" y="1312427"/>
            <a:ext cx="4586877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525122" y="482600"/>
            <a:ext cx="4586877" cy="81202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s-CO" sz="3600" b="1" kern="1200" cap="small" baseline="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s-CO" noProof="0" dirty="0"/>
              <a:t>Título de la diapositiva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2525122" y="1320152"/>
            <a:ext cx="4586877" cy="2881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lang="es-CO" sz="2000" b="0" kern="1200" cap="none" baseline="0" noProof="0" dirty="0">
                <a:solidFill>
                  <a:schemeClr val="bg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s-CO" noProof="0" dirty="0"/>
              <a:t>Subtítulo de la diapositiva</a:t>
            </a:r>
          </a:p>
        </p:txBody>
      </p:sp>
    </p:spTree>
    <p:extLst>
      <p:ext uri="{BB962C8B-B14F-4D97-AF65-F5344CB8AC3E}">
        <p14:creationId xmlns:p14="http://schemas.microsoft.com/office/powerpoint/2010/main" val="264597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76527" y="334717"/>
            <a:ext cx="468000" cy="468000"/>
          </a:xfrm>
          <a:prstGeom prst="ellips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 anchorCtr="1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9F41E-94AF-4DA0-A6B8-0DCF22B0F2B6}" type="slidenum">
              <a:rPr lang="es-CO" smtClean="0"/>
              <a:pPr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852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49" r:id="rId4"/>
    <p:sldLayoutId id="2147483662" r:id="rId5"/>
    <p:sldLayoutId id="2147483668" r:id="rId6"/>
    <p:sldLayoutId id="2147483667" r:id="rId7"/>
    <p:sldLayoutId id="2147483663" r:id="rId8"/>
    <p:sldLayoutId id="2147483664" r:id="rId9"/>
    <p:sldLayoutId id="2147483670" r:id="rId10"/>
    <p:sldLayoutId id="2147483666" r:id="rId11"/>
    <p:sldLayoutId id="2147483665" r:id="rId12"/>
    <p:sldLayoutId id="2147483669" r:id="rId13"/>
    <p:sldLayoutId id="2147483675" r:id="rId14"/>
    <p:sldLayoutId id="2147483676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3364058" y="1754435"/>
            <a:ext cx="8105687" cy="1674565"/>
          </a:xfrm>
        </p:spPr>
        <p:txBody>
          <a:bodyPr>
            <a:noAutofit/>
          </a:bodyPr>
          <a:lstStyle/>
          <a:p>
            <a:br>
              <a:rPr lang="es-CO" sz="4400" dirty="0"/>
            </a:br>
            <a:r>
              <a:rPr lang="es-CO" dirty="0"/>
              <a:t>Análisis de mercado</a:t>
            </a:r>
            <a:br>
              <a:rPr lang="es-CO" sz="4400" dirty="0"/>
            </a:br>
            <a:r>
              <a:rPr lang="es-CO" sz="4400" dirty="0"/>
              <a:t>medicamentos en control directo y ahorros para el SGSSS</a:t>
            </a:r>
            <a:endParaRPr lang="es-CO" sz="3600" dirty="0"/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1"/>
          </p:nvPr>
        </p:nvSpPr>
        <p:spPr>
          <a:xfrm>
            <a:off x="4881489" y="4098275"/>
            <a:ext cx="6697587" cy="1583127"/>
          </a:xfrm>
        </p:spPr>
        <p:txBody>
          <a:bodyPr>
            <a:normAutofit/>
          </a:bodyPr>
          <a:lstStyle/>
          <a:p>
            <a:r>
              <a:rPr lang="es-CO" sz="2400" dirty="0">
                <a:solidFill>
                  <a:schemeClr val="bg2"/>
                </a:solidFill>
              </a:rPr>
              <a:t>Secretaría Técnica CNPMDM</a:t>
            </a:r>
          </a:p>
          <a:p>
            <a:r>
              <a:rPr lang="es-CO" sz="2400" dirty="0">
                <a:solidFill>
                  <a:schemeClr val="bg1"/>
                </a:solidFill>
              </a:rPr>
              <a:t>Abril de 2018</a:t>
            </a:r>
          </a:p>
        </p:txBody>
      </p:sp>
    </p:spTree>
    <p:extLst>
      <p:ext uri="{BB962C8B-B14F-4D97-AF65-F5344CB8AC3E}">
        <p14:creationId xmlns:p14="http://schemas.microsoft.com/office/powerpoint/2010/main" val="107302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83120D-2BE1-409C-A154-083AB460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10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917B28-A3E3-4263-892F-38CDA0A3F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896F2-E132-4284-B740-E1F20C6F24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2" y="482600"/>
            <a:ext cx="7040909" cy="812020"/>
          </a:xfrm>
        </p:spPr>
        <p:txBody>
          <a:bodyPr/>
          <a:lstStyle/>
          <a:p>
            <a:r>
              <a:rPr lang="es-ES" dirty="0"/>
              <a:t>Comportamiento de los precios en el canal comercial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F199A7D-EC4A-4121-A19D-250D69CC63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2611EAD-8E2C-4781-BE5C-600E7653F4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022490"/>
              </p:ext>
            </p:extLst>
          </p:nvPr>
        </p:nvGraphicFramePr>
        <p:xfrm>
          <a:off x="2714625" y="1800223"/>
          <a:ext cx="86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E47E3F1-D498-49B2-8D57-F3F333A3D1B5}"/>
              </a:ext>
            </a:extLst>
          </p:cNvPr>
          <p:cNvSpPr txBox="1"/>
          <p:nvPr/>
        </p:nvSpPr>
        <p:spPr>
          <a:xfrm>
            <a:off x="2525122" y="6260123"/>
            <a:ext cx="414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Periodo base: Diciembre de 2014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29F7673-9582-4ACB-9138-6AF58F3178C2}"/>
              </a:ext>
            </a:extLst>
          </p:cNvPr>
          <p:cNvGrpSpPr/>
          <p:nvPr/>
        </p:nvGrpSpPr>
        <p:grpSpPr>
          <a:xfrm>
            <a:off x="8145194" y="1608319"/>
            <a:ext cx="1899134" cy="3302632"/>
            <a:chOff x="8018585" y="1409605"/>
            <a:chExt cx="1899134" cy="330263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E6B0EE-3866-40A5-8837-A44D62FC2A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32652" y="1800224"/>
              <a:ext cx="0" cy="291201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08FCA2-BD9A-4AA9-8AED-B084FC65956B}"/>
                </a:ext>
              </a:extLst>
            </p:cNvPr>
            <p:cNvSpPr/>
            <p:nvPr/>
          </p:nvSpPr>
          <p:spPr>
            <a:xfrm>
              <a:off x="8032652" y="1409605"/>
              <a:ext cx="1772529" cy="39061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52BECC8-1A2C-4563-ADC9-3EEA41DBDD65}"/>
                </a:ext>
              </a:extLst>
            </p:cNvPr>
            <p:cNvSpPr txBox="1"/>
            <p:nvPr/>
          </p:nvSpPr>
          <p:spPr>
            <a:xfrm>
              <a:off x="8018585" y="1436099"/>
              <a:ext cx="1899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Inicio reg. por PRI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62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BB0132B-48F8-424A-9B49-1E89B3675596}"/>
              </a:ext>
            </a:extLst>
          </p:cNvPr>
          <p:cNvSpPr/>
          <p:nvPr/>
        </p:nvSpPr>
        <p:spPr>
          <a:xfrm>
            <a:off x="6260904" y="1852610"/>
            <a:ext cx="1702190" cy="4057859"/>
          </a:xfrm>
          <a:prstGeom prst="rect">
            <a:avLst/>
          </a:prstGeom>
          <a:solidFill>
            <a:srgbClr val="D9D9D9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09FD29-BC68-4A5E-9CFD-CF0346D2C746}"/>
              </a:ext>
            </a:extLst>
          </p:cNvPr>
          <p:cNvSpPr/>
          <p:nvPr/>
        </p:nvSpPr>
        <p:spPr>
          <a:xfrm>
            <a:off x="8033430" y="1852611"/>
            <a:ext cx="3108961" cy="4057858"/>
          </a:xfrm>
          <a:prstGeom prst="rect">
            <a:avLst/>
          </a:prstGeom>
          <a:solidFill>
            <a:srgbClr val="D9D9D9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4CD9E-17BA-4383-A9CB-60CD0883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11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812992-E917-4486-B1D2-E4E278E3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A4B51-E628-4161-AF7C-AF3E411DA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1" y="482600"/>
            <a:ext cx="7927173" cy="812020"/>
          </a:xfrm>
        </p:spPr>
        <p:txBody>
          <a:bodyPr/>
          <a:lstStyle/>
          <a:p>
            <a:r>
              <a:rPr lang="es-ES" dirty="0"/>
              <a:t>Ventas de las empresas más grandes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5363F7-FECD-4081-978B-B693E8E333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1BE449-4495-4E00-B425-68CA3A32D2EC}"/>
              </a:ext>
            </a:extLst>
          </p:cNvPr>
          <p:cNvSpPr txBox="1"/>
          <p:nvPr/>
        </p:nvSpPr>
        <p:spPr>
          <a:xfrm>
            <a:off x="6464885" y="5337793"/>
            <a:ext cx="1294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VMR</a:t>
            </a:r>
            <a:endParaRPr lang="en-US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140A62-09D2-45E5-A845-D41F48253976}"/>
              </a:ext>
            </a:extLst>
          </p:cNvPr>
          <p:cNvSpPr txBox="1"/>
          <p:nvPr/>
        </p:nvSpPr>
        <p:spPr>
          <a:xfrm>
            <a:off x="8940796" y="5337793"/>
            <a:ext cx="1294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PRI</a:t>
            </a:r>
            <a:endParaRPr lang="en-US" sz="2000" b="1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EEFE1AF-E580-41CE-9D19-2FE754D25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386376"/>
              </p:ext>
            </p:extLst>
          </p:nvPr>
        </p:nvGraphicFramePr>
        <p:xfrm>
          <a:off x="2699073" y="1552048"/>
          <a:ext cx="8488225" cy="4741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118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4CD9E-17BA-4383-A9CB-60CD0883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12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812992-E917-4486-B1D2-E4E278E3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A4B51-E628-4161-AF7C-AF3E411DA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1" y="482600"/>
            <a:ext cx="7927173" cy="812020"/>
          </a:xfrm>
        </p:spPr>
        <p:txBody>
          <a:bodyPr/>
          <a:lstStyle/>
          <a:p>
            <a:r>
              <a:rPr lang="es-ES" dirty="0"/>
              <a:t>¿Inducción sistemática a la demanda?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5363F7-FECD-4081-978B-B693E8E333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D4DFA59-4F42-41D9-BC6E-041265021D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870282"/>
              </p:ext>
            </p:extLst>
          </p:nvPr>
        </p:nvGraphicFramePr>
        <p:xfrm>
          <a:off x="2525122" y="1748044"/>
          <a:ext cx="9319405" cy="448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002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4CD9E-17BA-4383-A9CB-60CD0883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13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812992-E917-4486-B1D2-E4E278E3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A4B51-E628-4161-AF7C-AF3E411DA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1" y="482600"/>
            <a:ext cx="7927173" cy="812020"/>
          </a:xfrm>
        </p:spPr>
        <p:txBody>
          <a:bodyPr/>
          <a:lstStyle/>
          <a:p>
            <a:r>
              <a:rPr lang="es-ES" dirty="0"/>
              <a:t>¿Efecto portafolio?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5363F7-FECD-4081-978B-B693E8E333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 sz="2800" b="1" dirty="0"/>
              <a:t>Roche</a:t>
            </a:r>
          </a:p>
          <a:p>
            <a:endParaRPr lang="en-US" dirty="0"/>
          </a:p>
        </p:txBody>
      </p:sp>
      <p:graphicFrame>
        <p:nvGraphicFramePr>
          <p:cNvPr id="7" name="Gráfico 2">
            <a:extLst>
              <a:ext uri="{FF2B5EF4-FFF2-40B4-BE49-F238E27FC236}">
                <a16:creationId xmlns:a16="http://schemas.microsoft.com/office/drawing/2014/main" id="{C95CE922-C1E7-41D4-91AA-852922DACB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9547978"/>
              </p:ext>
            </p:extLst>
          </p:nvPr>
        </p:nvGraphicFramePr>
        <p:xfrm>
          <a:off x="2791999" y="1695400"/>
          <a:ext cx="86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C0CA42-B3B7-44B6-8819-B393EB4E69BD}"/>
              </a:ext>
            </a:extLst>
          </p:cNvPr>
          <p:cNvSpPr txBox="1"/>
          <p:nvPr/>
        </p:nvSpPr>
        <p:spPr>
          <a:xfrm>
            <a:off x="2525122" y="6260123"/>
            <a:ext cx="414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Periodo base: Enero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7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4CD9E-17BA-4383-A9CB-60CD0883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14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812992-E917-4486-B1D2-E4E278E3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A4B51-E628-4161-AF7C-AF3E411DA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1" y="482600"/>
            <a:ext cx="7927173" cy="812020"/>
          </a:xfrm>
        </p:spPr>
        <p:txBody>
          <a:bodyPr/>
          <a:lstStyle/>
          <a:p>
            <a:r>
              <a:rPr lang="es-ES" dirty="0"/>
              <a:t>¿Efecto portafolio?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5363F7-FECD-4081-978B-B693E8E333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25122" y="1320152"/>
            <a:ext cx="4586877" cy="288167"/>
          </a:xfrm>
        </p:spPr>
        <p:txBody>
          <a:bodyPr/>
          <a:lstStyle/>
          <a:p>
            <a:r>
              <a:rPr lang="es-ES" sz="2800" b="1" dirty="0"/>
              <a:t>Pfizer</a:t>
            </a:r>
          </a:p>
          <a:p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C370AE2-A956-4F83-88EB-4FFCFAC2C2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8465752"/>
              </p:ext>
            </p:extLst>
          </p:nvPr>
        </p:nvGraphicFramePr>
        <p:xfrm>
          <a:off x="2970527" y="1608319"/>
          <a:ext cx="8640000" cy="488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9CE958E-C7F7-4381-AA58-FA5F779D7346}"/>
              </a:ext>
            </a:extLst>
          </p:cNvPr>
          <p:cNvSpPr txBox="1"/>
          <p:nvPr/>
        </p:nvSpPr>
        <p:spPr>
          <a:xfrm>
            <a:off x="2345743" y="6375400"/>
            <a:ext cx="414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Periodo base: Enero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6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4CD9E-17BA-4383-A9CB-60CD0883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15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812992-E917-4486-B1D2-E4E278E3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A4B51-E628-4161-AF7C-AF3E411DA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1" y="482600"/>
            <a:ext cx="7927173" cy="812020"/>
          </a:xfrm>
        </p:spPr>
        <p:txBody>
          <a:bodyPr/>
          <a:lstStyle/>
          <a:p>
            <a:r>
              <a:rPr lang="es-ES" dirty="0"/>
              <a:t>¿Efecto portafolio?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5363F7-FECD-4081-978B-B693E8E333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25122" y="1320152"/>
            <a:ext cx="4586877" cy="288167"/>
          </a:xfrm>
        </p:spPr>
        <p:txBody>
          <a:bodyPr/>
          <a:lstStyle/>
          <a:p>
            <a:r>
              <a:rPr lang="es-ES" sz="2800" b="1" dirty="0"/>
              <a:t>GSK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CE958E-C7F7-4381-AA58-FA5F779D7346}"/>
              </a:ext>
            </a:extLst>
          </p:cNvPr>
          <p:cNvSpPr txBox="1"/>
          <p:nvPr/>
        </p:nvSpPr>
        <p:spPr>
          <a:xfrm>
            <a:off x="2345743" y="6375400"/>
            <a:ext cx="414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Periodo base: Enero 2010</a:t>
            </a:r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EDF4392-F94A-4199-8223-629421234C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1524225"/>
              </p:ext>
            </p:extLst>
          </p:nvPr>
        </p:nvGraphicFramePr>
        <p:xfrm>
          <a:off x="2970527" y="1695400"/>
          <a:ext cx="86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218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4CD9E-17BA-4383-A9CB-60CD0883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16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812992-E917-4486-B1D2-E4E278E3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A4B51-E628-4161-AF7C-AF3E411DA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1" y="482600"/>
            <a:ext cx="7927173" cy="812020"/>
          </a:xfrm>
        </p:spPr>
        <p:txBody>
          <a:bodyPr/>
          <a:lstStyle/>
          <a:p>
            <a:r>
              <a:rPr lang="es-ES" dirty="0"/>
              <a:t>¿Efecto portafolio?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5363F7-FECD-4081-978B-B693E8E333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25122" y="1320152"/>
            <a:ext cx="4586877" cy="288167"/>
          </a:xfrm>
        </p:spPr>
        <p:txBody>
          <a:bodyPr/>
          <a:lstStyle/>
          <a:p>
            <a:r>
              <a:rPr lang="es-ES" sz="2800" b="1" dirty="0" err="1"/>
              <a:t>Astrazeneca</a:t>
            </a:r>
            <a:endParaRPr lang="es-ES" sz="2800" b="1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CE958E-C7F7-4381-AA58-FA5F779D7346}"/>
              </a:ext>
            </a:extLst>
          </p:cNvPr>
          <p:cNvSpPr txBox="1"/>
          <p:nvPr/>
        </p:nvSpPr>
        <p:spPr>
          <a:xfrm>
            <a:off x="2345743" y="6375400"/>
            <a:ext cx="414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Periodo base: Enero 2010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29437F7-E66E-4E30-912B-74477E7AD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632321"/>
              </p:ext>
            </p:extLst>
          </p:nvPr>
        </p:nvGraphicFramePr>
        <p:xfrm>
          <a:off x="3052689" y="1633852"/>
          <a:ext cx="7751299" cy="4598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4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109311"/>
      </p:ext>
    </p:extLst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2600659" y="384544"/>
            <a:ext cx="894937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ctr">
              <a:spcBef>
                <a:spcPts val="1000"/>
              </a:spcBef>
              <a:defRPr/>
            </a:pPr>
            <a:r>
              <a:rPr lang="es-CO" sz="2800" b="1" cap="small" dirty="0">
                <a:solidFill>
                  <a:schemeClr val="accent3"/>
                </a:solidFill>
                <a:cs typeface="Lato Semibold" panose="020F0702020204030203" pitchFamily="34" charset="0"/>
              </a:rPr>
              <a:t>Gasto en medicamentos como parte del gasto total en salud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10B0F37-839B-4BF0-AEDC-A3B6DEE1A27B}"/>
              </a:ext>
            </a:extLst>
          </p:cNvPr>
          <p:cNvSpPr txBox="1"/>
          <p:nvPr/>
        </p:nvSpPr>
        <p:spPr>
          <a:xfrm>
            <a:off x="2661706" y="5112303"/>
            <a:ext cx="8722814" cy="1282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es-CO"/>
            </a:defPPr>
            <a:lvl1pPr marL="228600" indent="-228600" algn="ctr">
              <a:spcBef>
                <a:spcPts val="1000"/>
              </a:spcBef>
              <a:defRPr sz="2800" b="1" cap="small">
                <a:solidFill>
                  <a:schemeClr val="accent3"/>
                </a:solidFill>
                <a:cs typeface="Lato Semibold" panose="020F0702020204030203" pitchFamily="34" charset="0"/>
              </a:defRPr>
            </a:lvl1pPr>
          </a:lstStyle>
          <a:p>
            <a:pPr algn="just"/>
            <a:r>
              <a:rPr lang="es-CO" sz="1800" b="0" cap="none" dirty="0">
                <a:solidFill>
                  <a:schemeClr val="tx1"/>
                </a:solidFill>
              </a:rPr>
              <a:t>	Se observa que el </a:t>
            </a:r>
            <a:r>
              <a:rPr lang="es-CO" sz="2000" cap="none" dirty="0">
                <a:solidFill>
                  <a:schemeClr val="tx1"/>
                </a:solidFill>
              </a:rPr>
              <a:t>gasto en medicamentos es entre el 20% y 25% del gasto en salud </a:t>
            </a:r>
            <a:r>
              <a:rPr lang="es-CO" sz="1800" b="0" cap="none" dirty="0">
                <a:solidFill>
                  <a:schemeClr val="tx1"/>
                </a:solidFill>
              </a:rPr>
              <a:t>en Colombia. Para calcular este gasto, se toman los precios reportados al SISMED por parte de los laboratorios y se ajusta a través de un margen de intermediación promedio para obtener el valor final del mercado de medicamentos en el país (límite inferior : 20%, límite superior: 27.69%).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7230A4-3E0E-4969-9784-2470E454BE16}"/>
                  </a:ext>
                </a:extLst>
              </p:cNvPr>
              <p:cNvSpPr txBox="1"/>
              <p:nvPr/>
            </p:nvSpPr>
            <p:spPr>
              <a:xfrm>
                <a:off x="10577040" y="2499270"/>
                <a:ext cx="16149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=21.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7230A4-3E0E-4969-9784-2470E454B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7040" y="2499270"/>
                <a:ext cx="1614960" cy="461665"/>
              </a:xfrm>
              <a:prstGeom prst="rect">
                <a:avLst/>
              </a:prstGeom>
              <a:blipFill>
                <a:blip r:embed="rId3"/>
                <a:stretch>
                  <a:fillRect r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9D10493-683F-4D1E-91D5-A9C87E92B9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3238"/>
              </p:ext>
            </p:extLst>
          </p:nvPr>
        </p:nvGraphicFramePr>
        <p:xfrm>
          <a:off x="2715246" y="1248144"/>
          <a:ext cx="7990449" cy="3641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145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6"/>
          <p:cNvSpPr txBox="1">
            <a:spLocks noChangeArrowheads="1"/>
          </p:cNvSpPr>
          <p:nvPr/>
        </p:nvSpPr>
        <p:spPr bwMode="auto">
          <a:xfrm>
            <a:off x="2625824" y="519419"/>
            <a:ext cx="913482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ctr">
              <a:spcBef>
                <a:spcPts val="1000"/>
              </a:spcBef>
              <a:defRPr/>
            </a:pPr>
            <a:r>
              <a:rPr lang="es-CO" sz="3200" b="1" cap="small" dirty="0">
                <a:solidFill>
                  <a:schemeClr val="accent3"/>
                </a:solidFill>
                <a:cs typeface="Lato Semibold" panose="020F0702020204030203" pitchFamily="34" charset="0"/>
              </a:rPr>
              <a:t>Margen de intermediación</a:t>
            </a:r>
            <a:endParaRPr lang="es-ES" sz="3200" b="1" cap="small" dirty="0">
              <a:solidFill>
                <a:schemeClr val="accent3"/>
              </a:solidFill>
              <a:cs typeface="Lato Semibold" panose="020F0702020204030203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662274" y="1650305"/>
            <a:ext cx="909837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just">
              <a:spcBef>
                <a:spcPts val="1000"/>
              </a:spcBef>
            </a:pPr>
            <a:r>
              <a:rPr lang="es-CO" sz="2000" cap="small" dirty="0"/>
              <a:t>	</a:t>
            </a:r>
            <a:r>
              <a:rPr lang="es-CO" sz="2000" dirty="0"/>
              <a:t>Para estimar el margen de intermediación de las entidades, se toma la información de los años 2015 y 2016 de la base de datos de SuperSociedades. Allí, se calcula el margen de beneficio bruto que tienen las empresas que se encargan de la distribución de medicamentos.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95013C-29F7-4BC0-95FD-8B2F4D32F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763600"/>
              </p:ext>
            </p:extLst>
          </p:nvPr>
        </p:nvGraphicFramePr>
        <p:xfrm>
          <a:off x="4343020" y="3011057"/>
          <a:ext cx="6081140" cy="192670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678364">
                  <a:extLst>
                    <a:ext uri="{9D8B030D-6E8A-4147-A177-3AD203B41FA5}">
                      <a16:colId xmlns:a16="http://schemas.microsoft.com/office/drawing/2014/main" val="3436739316"/>
                    </a:ext>
                  </a:extLst>
                </a:gridCol>
                <a:gridCol w="1794387">
                  <a:extLst>
                    <a:ext uri="{9D8B030D-6E8A-4147-A177-3AD203B41FA5}">
                      <a16:colId xmlns:a16="http://schemas.microsoft.com/office/drawing/2014/main" val="1607130924"/>
                    </a:ext>
                  </a:extLst>
                </a:gridCol>
                <a:gridCol w="1608389">
                  <a:extLst>
                    <a:ext uri="{9D8B030D-6E8A-4147-A177-3AD203B41FA5}">
                      <a16:colId xmlns:a16="http://schemas.microsoft.com/office/drawing/2014/main" val="1872131014"/>
                    </a:ext>
                  </a:extLst>
                </a:gridCol>
              </a:tblGrid>
              <a:tr h="65652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MARGEN DE BENEFICIO BRUTO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49948537"/>
                  </a:ext>
                </a:extLst>
              </a:tr>
              <a:tr h="42339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Mediana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21.21%</a:t>
                      </a:r>
                      <a:endParaRPr lang="es-C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22.84%</a:t>
                      </a:r>
                      <a:endParaRPr lang="es-C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97314006"/>
                  </a:ext>
                </a:extLst>
              </a:tr>
              <a:tr h="42339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Promedio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</a:rPr>
                        <a:t>26.55%</a:t>
                      </a:r>
                      <a:endParaRPr lang="es-CO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effectLst/>
                        </a:rPr>
                        <a:t>26.30%</a:t>
                      </a:r>
                      <a:endParaRPr lang="es-CO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6693685"/>
                  </a:ext>
                </a:extLst>
              </a:tr>
              <a:tr h="42339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Promedio Ponderado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18.54%</a:t>
                      </a:r>
                      <a:endParaRPr lang="es-C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21.03%</a:t>
                      </a:r>
                      <a:endParaRPr lang="es-C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2739984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B074E6F5-9D20-4713-8128-2A6BBEB70F20}"/>
              </a:ext>
            </a:extLst>
          </p:cNvPr>
          <p:cNvSpPr txBox="1"/>
          <p:nvPr/>
        </p:nvSpPr>
        <p:spPr>
          <a:xfrm>
            <a:off x="2662274" y="5219274"/>
            <a:ext cx="8412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es-CO"/>
            </a:defPPr>
            <a:lvl1pPr marL="228600" indent="-228600" algn="just">
              <a:spcBef>
                <a:spcPts val="1000"/>
              </a:spcBef>
              <a:defRPr cap="small"/>
            </a:lvl1pPr>
          </a:lstStyle>
          <a:p>
            <a:r>
              <a:rPr lang="es-CO" sz="2000" cap="none" dirty="0"/>
              <a:t>	Basados en estos cálculos, se observa que el promedio de beneficio bruto de las empresas mayoristas de medicamentos es alrededor de un 26%.</a:t>
            </a:r>
          </a:p>
        </p:txBody>
      </p:sp>
    </p:spTree>
    <p:extLst>
      <p:ext uri="{BB962C8B-B14F-4D97-AF65-F5344CB8AC3E}">
        <p14:creationId xmlns:p14="http://schemas.microsoft.com/office/powerpoint/2010/main" val="323675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6"/>
          <p:cNvSpPr txBox="1">
            <a:spLocks noChangeArrowheads="1"/>
          </p:cNvSpPr>
          <p:nvPr/>
        </p:nvSpPr>
        <p:spPr bwMode="auto">
          <a:xfrm>
            <a:off x="2253254" y="396692"/>
            <a:ext cx="958987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ctr">
              <a:spcBef>
                <a:spcPts val="1000"/>
              </a:spcBef>
              <a:defRPr/>
            </a:pPr>
            <a:r>
              <a:rPr lang="es-CO" sz="3200" b="1" cap="small" dirty="0">
                <a:solidFill>
                  <a:schemeClr val="accent3"/>
                </a:solidFill>
                <a:cs typeface="Lato Semibold" panose="020F0702020204030203" pitchFamily="34" charset="0"/>
              </a:rPr>
              <a:t>Margen de intermediación IPS - EPS</a:t>
            </a:r>
            <a:endParaRPr lang="es-ES" sz="3200" b="1" cap="small" dirty="0">
              <a:solidFill>
                <a:schemeClr val="accent3"/>
              </a:solidFill>
              <a:cs typeface="Lato Semibold" panose="020F0702020204030203" pitchFamily="34" charset="0"/>
            </a:endParaRP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A5058750-B09E-425A-B0C5-354E5F9A7842}"/>
              </a:ext>
            </a:extLst>
          </p:cNvPr>
          <p:cNvSpPr/>
          <p:nvPr/>
        </p:nvSpPr>
        <p:spPr>
          <a:xfrm>
            <a:off x="7779434" y="1260292"/>
            <a:ext cx="3937950" cy="207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just">
              <a:spcBef>
                <a:spcPts val="1000"/>
              </a:spcBef>
            </a:pPr>
            <a:r>
              <a:rPr lang="es-CO" sz="2000" dirty="0"/>
              <a:t>	Con información de SISMED se estima el margen promedio para los medicamentos entre la dispensación por una IPS (o EPS) y el precio de venta de los laboratorios. Así, se observa un margen promedio del </a:t>
            </a:r>
            <a:r>
              <a:rPr lang="es-CO" sz="2400" b="1" dirty="0"/>
              <a:t>36.26%.</a:t>
            </a:r>
            <a:endParaRPr lang="es-CO" sz="2000" b="1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BEE219A-093A-4F62-9E33-B415D4C84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564229"/>
              </p:ext>
            </p:extLst>
          </p:nvPr>
        </p:nvGraphicFramePr>
        <p:xfrm>
          <a:off x="2663434" y="1597539"/>
          <a:ext cx="4951828" cy="184336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174068">
                  <a:extLst>
                    <a:ext uri="{9D8B030D-6E8A-4147-A177-3AD203B41FA5}">
                      <a16:colId xmlns:a16="http://schemas.microsoft.com/office/drawing/2014/main" val="2225428941"/>
                    </a:ext>
                  </a:extLst>
                </a:gridCol>
                <a:gridCol w="1777760">
                  <a:extLst>
                    <a:ext uri="{9D8B030D-6E8A-4147-A177-3AD203B41FA5}">
                      <a16:colId xmlns:a16="http://schemas.microsoft.com/office/drawing/2014/main" val="2377924040"/>
                    </a:ext>
                  </a:extLst>
                </a:gridCol>
              </a:tblGrid>
              <a:tr h="727957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solidFill>
                            <a:schemeClr val="tx1"/>
                          </a:solidFill>
                          <a:effectLst/>
                        </a:rPr>
                        <a:t>INDICADOR DE PARTICIPACIÓN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2015 - 2016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2452545"/>
                  </a:ext>
                </a:extLst>
              </a:tr>
              <a:tr h="37180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solidFill>
                            <a:schemeClr val="tx1"/>
                          </a:solidFill>
                          <a:effectLst/>
                        </a:rPr>
                        <a:t>Mediana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solidFill>
                            <a:schemeClr val="tx1"/>
                          </a:solidFill>
                          <a:effectLst/>
                        </a:rPr>
                        <a:t>31.43%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1476624"/>
                  </a:ext>
                </a:extLst>
              </a:tr>
              <a:tr h="37180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solidFill>
                            <a:schemeClr val="tx1"/>
                          </a:solidFill>
                          <a:effectLst/>
                        </a:rPr>
                        <a:t>Promedio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solidFill>
                            <a:schemeClr val="tx1"/>
                          </a:solidFill>
                          <a:effectLst/>
                        </a:rPr>
                        <a:t>36.26%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5073636"/>
                  </a:ext>
                </a:extLst>
              </a:tr>
              <a:tr h="37180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>
                          <a:solidFill>
                            <a:schemeClr val="tx1"/>
                          </a:solidFill>
                          <a:effectLst/>
                        </a:rPr>
                        <a:t>Promedio Ponderado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000" dirty="0">
                          <a:solidFill>
                            <a:schemeClr val="tx1"/>
                          </a:solidFill>
                          <a:effectLst/>
                        </a:rPr>
                        <a:t>35.81%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85069624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154C7D8E-81FF-4C61-9FA2-8C8464E30BA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999" y="3440905"/>
            <a:ext cx="4731385" cy="287972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FCC4E1E0-518F-459A-90DC-3A218DE8D94E}"/>
              </a:ext>
            </a:extLst>
          </p:cNvPr>
          <p:cNvSpPr/>
          <p:nvPr/>
        </p:nvSpPr>
        <p:spPr>
          <a:xfrm>
            <a:off x="7175526" y="6431327"/>
            <a:ext cx="454185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s-CO" sz="1100" i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Histograma con medidas estadísticas para empresas SISMED 2015 – 2016</a:t>
            </a:r>
            <a:endParaRPr lang="es-CO" sz="900" i="1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5 Rectángulo">
            <a:extLst>
              <a:ext uri="{FF2B5EF4-FFF2-40B4-BE49-F238E27FC236}">
                <a16:creationId xmlns:a16="http://schemas.microsoft.com/office/drawing/2014/main" id="{15947393-E803-40D5-8903-12985C7F681D}"/>
              </a:ext>
            </a:extLst>
          </p:cNvPr>
          <p:cNvSpPr/>
          <p:nvPr/>
        </p:nvSpPr>
        <p:spPr>
          <a:xfrm>
            <a:off x="2423121" y="4240304"/>
            <a:ext cx="4174625" cy="1843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just">
              <a:spcBef>
                <a:spcPts val="1000"/>
              </a:spcBef>
            </a:pPr>
            <a:r>
              <a:rPr lang="es-CO" sz="2400" cap="small" dirty="0"/>
              <a:t>	</a:t>
            </a:r>
            <a:r>
              <a:rPr lang="es-CO" sz="2400" dirty="0"/>
              <a:t>Este margen varía mucho dependiendo del tipo de medicamento (POS, no POS, hospitalario, ambulatorio) y del punto de la cadena de comercialización.  Además, está sujeto a la alta tasa de error de reporte las EPS e IPS</a:t>
            </a:r>
          </a:p>
        </p:txBody>
      </p:sp>
    </p:spTree>
    <p:extLst>
      <p:ext uri="{BB962C8B-B14F-4D97-AF65-F5344CB8AC3E}">
        <p14:creationId xmlns:p14="http://schemas.microsoft.com/office/powerpoint/2010/main" val="396063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2602123" y="289630"/>
            <a:ext cx="958987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ctr">
              <a:spcBef>
                <a:spcPts val="1000"/>
              </a:spcBef>
              <a:defRPr/>
            </a:pPr>
            <a:r>
              <a:rPr lang="es-CO" sz="3200" b="1" cap="small" dirty="0">
                <a:solidFill>
                  <a:schemeClr val="accent3"/>
                </a:solidFill>
                <a:cs typeface="Lato Semibold" panose="020F0702020204030203" pitchFamily="34" charset="0"/>
              </a:rPr>
              <a:t>Mayoristas con mayor MBB</a:t>
            </a:r>
            <a:endParaRPr lang="es-ES" sz="3200" b="1" cap="small" dirty="0">
              <a:solidFill>
                <a:schemeClr val="accent3"/>
              </a:solidFill>
              <a:cs typeface="Lato Semibold" panose="020F07020202040302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CFCF5E-7F40-42C7-9E3C-F5F98A82B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981765"/>
              </p:ext>
            </p:extLst>
          </p:nvPr>
        </p:nvGraphicFramePr>
        <p:xfrm>
          <a:off x="2729131" y="1153230"/>
          <a:ext cx="9003323" cy="5133465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3153614">
                  <a:extLst>
                    <a:ext uri="{9D8B030D-6E8A-4147-A177-3AD203B41FA5}">
                      <a16:colId xmlns:a16="http://schemas.microsoft.com/office/drawing/2014/main" val="1425232471"/>
                    </a:ext>
                  </a:extLst>
                </a:gridCol>
                <a:gridCol w="1111117">
                  <a:extLst>
                    <a:ext uri="{9D8B030D-6E8A-4147-A177-3AD203B41FA5}">
                      <a16:colId xmlns:a16="http://schemas.microsoft.com/office/drawing/2014/main" val="888259855"/>
                    </a:ext>
                  </a:extLst>
                </a:gridCol>
                <a:gridCol w="3692834">
                  <a:extLst>
                    <a:ext uri="{9D8B030D-6E8A-4147-A177-3AD203B41FA5}">
                      <a16:colId xmlns:a16="http://schemas.microsoft.com/office/drawing/2014/main" val="2838041060"/>
                    </a:ext>
                  </a:extLst>
                </a:gridCol>
                <a:gridCol w="1045758">
                  <a:extLst>
                    <a:ext uri="{9D8B030D-6E8A-4147-A177-3AD203B41FA5}">
                      <a16:colId xmlns:a16="http://schemas.microsoft.com/office/drawing/2014/main" val="44234531"/>
                    </a:ext>
                  </a:extLst>
                </a:gridCol>
              </a:tblGrid>
              <a:tr h="230391">
                <a:tc gridSpan="2"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2015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2016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045818"/>
                  </a:ext>
                </a:extLst>
              </a:tr>
              <a:tr h="230391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Razón Social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MBB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Razón Social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MBB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1715365663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VELEZ &amp; GOMEZ S.A.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71.24%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WELFARE CARE SAS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98.51%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816737234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PRINCIPIA MEDICA S A 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68.53%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AMANECER MEDICO SAS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60.43%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1787909568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NEW TRADE INTERNATIONAL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64.48%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SISTEMAS MEDICOS S,A,S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55.14%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3603834361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WELFARE CARE S A 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64.17%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>
                          <a:effectLst/>
                        </a:rPr>
                        <a:t>ITOCHU Colombia S.A.S.</a:t>
                      </a:r>
                      <a:endParaRPr lang="es-CO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53.03%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1052661383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AMANECER MEDICO SAS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55.53%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>
                          <a:effectLst/>
                        </a:rPr>
                        <a:t>RENAL MEDICAL MARKETING LTDA</a:t>
                      </a:r>
                      <a:endParaRPr lang="es-CO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52.67%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2424133002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DISTRIMEQ LTDA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55.46%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MACROMED SAS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49.37%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4233181214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ELECTROQUIMICA WEST S A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54.54%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>
                          <a:effectLst/>
                        </a:rPr>
                        <a:t>GE HEALTHCARE COLOMBIA S.A.S</a:t>
                      </a:r>
                      <a:endParaRPr lang="es-CO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48.93%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3658116231"/>
                  </a:ext>
                </a:extLst>
              </a:tr>
              <a:tr h="460782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GESTAR PHARMA SAS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51.25%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AUROBINDO PHARMA COLOMBIA SAS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47.72%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3102643130"/>
                  </a:ext>
                </a:extLst>
              </a:tr>
              <a:tr h="460782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GESTION MEDICA EN SALUD SAS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49.44%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>
                          <a:effectLst/>
                        </a:rPr>
                        <a:t>MULTIMEDICS S.A.S.</a:t>
                      </a:r>
                      <a:endParaRPr lang="es-CO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44.72%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2343204539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SISTEMAS MEDICOS S A 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49.01%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>
                          <a:effectLst/>
                        </a:rPr>
                        <a:t>DISTRIBUCIONES MEDIFE S.A.S.</a:t>
                      </a:r>
                      <a:endParaRPr lang="es-CO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40.79%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681782988"/>
                  </a:ext>
                </a:extLst>
              </a:tr>
              <a:tr h="460782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RENAL MEDICAL MARKETING LTDA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47.69%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DROGAS IBLA S.A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40.69%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1825081960"/>
                  </a:ext>
                </a:extLst>
              </a:tr>
              <a:tr h="460782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GE HEALTHCARE COLOMBIA SAS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46.81%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RX S.A.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39.60%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1423969044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GUILLERMO GIL ROSADO SAS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44.30%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>
                          <a:effectLst/>
                        </a:rPr>
                        <a:t>DIMEFF DISTRIBUCIONES SAS</a:t>
                      </a:r>
                      <a:endParaRPr lang="es-CO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39.17%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3685555586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MACROMED S A 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42.89%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DROGAS S.A.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38.01%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555537870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DISTRIBUCIONES MEDIFE S A S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42.71%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GESTAR PHARMA SAS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37.70%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5750" marR="35750" marT="0" marB="0" anchor="b"/>
                </a:tc>
                <a:extLst>
                  <a:ext uri="{0D108BD9-81ED-4DB2-BD59-A6C34878D82A}">
                    <a16:rowId xmlns:a16="http://schemas.microsoft.com/office/drawing/2014/main" val="129155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80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2602123" y="673734"/>
            <a:ext cx="958987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ctr">
              <a:spcBef>
                <a:spcPts val="1000"/>
              </a:spcBef>
              <a:defRPr/>
            </a:pPr>
            <a:r>
              <a:rPr lang="es-CO" sz="3200" b="1" cap="small" dirty="0">
                <a:solidFill>
                  <a:schemeClr val="accent3"/>
                </a:solidFill>
                <a:cs typeface="Lato Semibold" panose="020F0702020204030203" pitchFamily="34" charset="0"/>
              </a:rPr>
              <a:t>Ahorros observados por el control de precios</a:t>
            </a:r>
            <a:endParaRPr lang="es-ES" sz="3200" b="1" cap="small" dirty="0">
              <a:solidFill>
                <a:schemeClr val="accent3"/>
              </a:solidFill>
              <a:cs typeface="Lato Semibold" panose="020F0702020204030203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D4C2B18-E4C1-4856-AF71-53F17F1AC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616250"/>
              </p:ext>
            </p:extLst>
          </p:nvPr>
        </p:nvGraphicFramePr>
        <p:xfrm>
          <a:off x="2266120" y="2018572"/>
          <a:ext cx="9925880" cy="130772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585346">
                  <a:extLst>
                    <a:ext uri="{9D8B030D-6E8A-4147-A177-3AD203B41FA5}">
                      <a16:colId xmlns:a16="http://schemas.microsoft.com/office/drawing/2014/main" val="2863910858"/>
                    </a:ext>
                  </a:extLst>
                </a:gridCol>
                <a:gridCol w="2397689">
                  <a:extLst>
                    <a:ext uri="{9D8B030D-6E8A-4147-A177-3AD203B41FA5}">
                      <a16:colId xmlns:a16="http://schemas.microsoft.com/office/drawing/2014/main" val="1720176446"/>
                    </a:ext>
                  </a:extLst>
                </a:gridCol>
                <a:gridCol w="2491193">
                  <a:extLst>
                    <a:ext uri="{9D8B030D-6E8A-4147-A177-3AD203B41FA5}">
                      <a16:colId xmlns:a16="http://schemas.microsoft.com/office/drawing/2014/main" val="783834347"/>
                    </a:ext>
                  </a:extLst>
                </a:gridCol>
                <a:gridCol w="2451652">
                  <a:extLst>
                    <a:ext uri="{9D8B030D-6E8A-4147-A177-3AD203B41FA5}">
                      <a16:colId xmlns:a16="http://schemas.microsoft.com/office/drawing/2014/main" val="3638809793"/>
                    </a:ext>
                  </a:extLst>
                </a:gridCol>
              </a:tblGrid>
              <a:tr h="683583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300">
                          <a:effectLst/>
                        </a:rPr>
                        <a:t>Ahorro 2014</a:t>
                      </a:r>
                      <a:endParaRPr lang="es-CO" sz="2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300">
                          <a:effectLst/>
                        </a:rPr>
                        <a:t>Ahorro 2015</a:t>
                      </a:r>
                      <a:endParaRPr lang="es-CO" sz="2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300">
                          <a:effectLst/>
                        </a:rPr>
                        <a:t>Ahorro 2016</a:t>
                      </a:r>
                      <a:endParaRPr lang="es-CO" sz="2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300" dirty="0">
                          <a:effectLst/>
                        </a:rPr>
                        <a:t>Ahorro 2017</a:t>
                      </a:r>
                      <a:endParaRPr lang="es-CO" sz="2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8389878"/>
                  </a:ext>
                </a:extLst>
              </a:tr>
              <a:tr h="624141"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100" b="0" dirty="0">
                          <a:effectLst/>
                        </a:rPr>
                        <a:t>$1.391.578.723.972</a:t>
                      </a:r>
                      <a:endParaRPr lang="es-CO" sz="2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100" dirty="0">
                          <a:effectLst/>
                        </a:rPr>
                        <a:t>$1.419.014.158.032</a:t>
                      </a:r>
                      <a:endParaRPr lang="es-CO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100" dirty="0">
                          <a:effectLst/>
                        </a:rPr>
                        <a:t>$956,763,250,573.20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s-CO" sz="2100" dirty="0">
                          <a:effectLst/>
                        </a:rPr>
                        <a:t>$946,901,112,408.60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5214685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C59D8A14-72CB-4D37-9FDC-16626F73BE37}"/>
              </a:ext>
            </a:extLst>
          </p:cNvPr>
          <p:cNvSpPr/>
          <p:nvPr/>
        </p:nvSpPr>
        <p:spPr>
          <a:xfrm>
            <a:off x="2798653" y="4236733"/>
            <a:ext cx="847344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just">
              <a:spcBef>
                <a:spcPts val="1000"/>
              </a:spcBef>
            </a:pPr>
            <a:r>
              <a:rPr lang="es-CO" sz="2400" dirty="0"/>
              <a:t>	</a:t>
            </a:r>
            <a:r>
              <a:rPr lang="es-CO" sz="2200" dirty="0"/>
              <a:t>La política de control de precios de medicamentos a partir de la referenciación internacional, ha generado un ahorro estimado total para el Sistema de Salud de </a:t>
            </a:r>
            <a:r>
              <a:rPr lang="es-CO" sz="3200" b="1" dirty="0"/>
              <a:t>$4,283,039,168,487 </a:t>
            </a:r>
            <a:r>
              <a:rPr lang="es-CO" sz="2200" dirty="0"/>
              <a:t>desde enero de 2014 hasta el mes de septiembre de 2017 en </a:t>
            </a:r>
            <a:r>
              <a:rPr lang="es-CO" sz="3200" b="1" dirty="0"/>
              <a:t>863 </a:t>
            </a:r>
            <a:r>
              <a:rPr lang="es-CO" sz="2200" dirty="0"/>
              <a:t>medicamentos regulados entre 2013 y 2014 (de estos se comercializaron 267). La reducción que se evidencia año a año en este ahorro, es el resultado del ajuste por el Índice de Precios del Consumidor – IPC – que se realizó sobre estos productos.</a:t>
            </a:r>
          </a:p>
        </p:txBody>
      </p:sp>
    </p:spTree>
    <p:extLst>
      <p:ext uri="{BB962C8B-B14F-4D97-AF65-F5344CB8AC3E}">
        <p14:creationId xmlns:p14="http://schemas.microsoft.com/office/powerpoint/2010/main" val="377195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55BC9A4-DC3B-4AB6-9491-3AB76900A6FF}"/>
              </a:ext>
            </a:extLst>
          </p:cNvPr>
          <p:cNvSpPr/>
          <p:nvPr/>
        </p:nvSpPr>
        <p:spPr>
          <a:xfrm>
            <a:off x="6836900" y="1359487"/>
            <a:ext cx="1702190" cy="4459459"/>
          </a:xfrm>
          <a:prstGeom prst="rect">
            <a:avLst/>
          </a:prstGeom>
          <a:solidFill>
            <a:srgbClr val="D9D9D9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53B388-753E-4218-8FCF-3233A1481E3B}"/>
              </a:ext>
            </a:extLst>
          </p:cNvPr>
          <p:cNvSpPr/>
          <p:nvPr/>
        </p:nvSpPr>
        <p:spPr>
          <a:xfrm>
            <a:off x="8609426" y="1359487"/>
            <a:ext cx="3108961" cy="4459459"/>
          </a:xfrm>
          <a:prstGeom prst="rect">
            <a:avLst/>
          </a:prstGeom>
          <a:solidFill>
            <a:srgbClr val="D9D9D9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2466A53-9358-450B-8DAA-DE15D1288A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881902"/>
              </p:ext>
            </p:extLst>
          </p:nvPr>
        </p:nvGraphicFramePr>
        <p:xfrm>
          <a:off x="2883200" y="1359487"/>
          <a:ext cx="9027722" cy="5163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C36F99-FEC8-45C1-97F2-81C2355F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C04-044B-473D-902A-4226FE871263}" type="slidenum">
              <a:rPr lang="es-MX" smtClean="0"/>
              <a:pPr/>
              <a:t>7</a:t>
            </a:fld>
            <a:endParaRPr lang="es-MX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350BCE6-0D38-4E33-ABE1-ED96592A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123" y="202466"/>
            <a:ext cx="958987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ctr">
              <a:spcBef>
                <a:spcPts val="1000"/>
              </a:spcBef>
              <a:defRPr/>
            </a:pPr>
            <a:r>
              <a:rPr lang="es-CO" sz="3200" b="1" cap="small" dirty="0">
                <a:solidFill>
                  <a:schemeClr val="accent3"/>
                </a:solidFill>
                <a:cs typeface="Lato Semibold" panose="020F0702020204030203" pitchFamily="34" charset="0"/>
              </a:rPr>
              <a:t>Recobros a la ADRES (COP corrientes)</a:t>
            </a:r>
            <a:endParaRPr lang="es-ES" sz="3200" b="1" cap="small" dirty="0">
              <a:solidFill>
                <a:schemeClr val="accent3"/>
              </a:solidFill>
              <a:cs typeface="Lato Semibold" panose="020F07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BDC912-9C5F-4446-BED2-3CD828F1E8C2}"/>
              </a:ext>
            </a:extLst>
          </p:cNvPr>
          <p:cNvSpPr txBox="1"/>
          <p:nvPr/>
        </p:nvSpPr>
        <p:spPr>
          <a:xfrm>
            <a:off x="7076049" y="5275385"/>
            <a:ext cx="1294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VMR</a:t>
            </a:r>
            <a:endParaRPr lang="en-US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D28936-0450-42DE-B1B7-B290ABE8699E}"/>
              </a:ext>
            </a:extLst>
          </p:cNvPr>
          <p:cNvSpPr txBox="1"/>
          <p:nvPr/>
        </p:nvSpPr>
        <p:spPr>
          <a:xfrm>
            <a:off x="9770012" y="5250787"/>
            <a:ext cx="1294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06471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55BC9A4-DC3B-4AB6-9491-3AB76900A6FF}"/>
              </a:ext>
            </a:extLst>
          </p:cNvPr>
          <p:cNvSpPr/>
          <p:nvPr/>
        </p:nvSpPr>
        <p:spPr>
          <a:xfrm>
            <a:off x="6872068" y="1066066"/>
            <a:ext cx="1805370" cy="5004671"/>
          </a:xfrm>
          <a:prstGeom prst="rect">
            <a:avLst/>
          </a:prstGeom>
          <a:solidFill>
            <a:srgbClr val="D9D9D9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53B388-753E-4218-8FCF-3233A1481E3B}"/>
              </a:ext>
            </a:extLst>
          </p:cNvPr>
          <p:cNvSpPr/>
          <p:nvPr/>
        </p:nvSpPr>
        <p:spPr>
          <a:xfrm>
            <a:off x="8784608" y="1081971"/>
            <a:ext cx="2898611" cy="4972860"/>
          </a:xfrm>
          <a:prstGeom prst="rect">
            <a:avLst/>
          </a:prstGeom>
          <a:solidFill>
            <a:srgbClr val="D9D9D9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198046B-9A8E-4F25-8B20-D7E5AF42C7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835190"/>
              </p:ext>
            </p:extLst>
          </p:nvPr>
        </p:nvGraphicFramePr>
        <p:xfrm>
          <a:off x="2569473" y="850737"/>
          <a:ext cx="900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C36F99-FEC8-45C1-97F2-81C2355F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C04-044B-473D-902A-4226FE871263}" type="slidenum">
              <a:rPr lang="es-MX" smtClean="0"/>
              <a:pPr/>
              <a:t>8</a:t>
            </a:fld>
            <a:endParaRPr lang="es-MX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350BCE6-0D38-4E33-ABE1-ED96592A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123" y="202466"/>
            <a:ext cx="958987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28600" indent="-228600" algn="ctr">
              <a:spcBef>
                <a:spcPts val="1000"/>
              </a:spcBef>
              <a:defRPr/>
            </a:pPr>
            <a:r>
              <a:rPr lang="es-CO" sz="3200" b="1" cap="small" dirty="0">
                <a:solidFill>
                  <a:schemeClr val="accent3"/>
                </a:solidFill>
                <a:cs typeface="Lato Semibold" panose="020F0702020204030203" pitchFamily="34" charset="0"/>
              </a:rPr>
              <a:t>Recobros aprobados por la ADRES (COP constantes)</a:t>
            </a:r>
            <a:endParaRPr lang="es-ES" sz="3200" b="1" cap="small" dirty="0">
              <a:solidFill>
                <a:schemeClr val="accent3"/>
              </a:solidFill>
              <a:cs typeface="Lato Semibold" panose="020F07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BDC912-9C5F-4446-BED2-3CD828F1E8C2}"/>
              </a:ext>
            </a:extLst>
          </p:cNvPr>
          <p:cNvSpPr txBox="1"/>
          <p:nvPr/>
        </p:nvSpPr>
        <p:spPr>
          <a:xfrm>
            <a:off x="7069473" y="5534812"/>
            <a:ext cx="1294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VMR</a:t>
            </a:r>
            <a:endParaRPr lang="en-US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D28936-0450-42DE-B1B7-B290ABE8699E}"/>
              </a:ext>
            </a:extLst>
          </p:cNvPr>
          <p:cNvSpPr txBox="1"/>
          <p:nvPr/>
        </p:nvSpPr>
        <p:spPr>
          <a:xfrm>
            <a:off x="9688292" y="5568115"/>
            <a:ext cx="1294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64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83120D-2BE1-409C-A154-083AB460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F41E-94AF-4DA0-A6B8-0DCF22B0F2B6}" type="slidenum">
              <a:rPr lang="es-CO" smtClean="0"/>
              <a:pPr/>
              <a:t>9</a:t>
            </a:fld>
            <a:endParaRPr lang="es-CO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917B28-A3E3-4263-892F-38CDA0A3F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896F2-E132-4284-B740-E1F20C6F24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5122" y="482600"/>
            <a:ext cx="7040909" cy="812020"/>
          </a:xfrm>
        </p:spPr>
        <p:txBody>
          <a:bodyPr/>
          <a:lstStyle/>
          <a:p>
            <a:r>
              <a:rPr lang="es-ES" dirty="0"/>
              <a:t>Comportamiento de los precios en el canal institucional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F199A7D-EC4A-4121-A19D-250D69CC63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7EF5600-C3ED-42D9-AA6F-F8C7AA4972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715126"/>
              </p:ext>
            </p:extLst>
          </p:nvPr>
        </p:nvGraphicFramePr>
        <p:xfrm>
          <a:off x="2700337" y="1608319"/>
          <a:ext cx="86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206431A-119D-4B1F-94E8-7F38D756C008}"/>
              </a:ext>
            </a:extLst>
          </p:cNvPr>
          <p:cNvSpPr txBox="1"/>
          <p:nvPr/>
        </p:nvSpPr>
        <p:spPr>
          <a:xfrm>
            <a:off x="2525122" y="6260123"/>
            <a:ext cx="414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Periodo base: Diciembre de 2014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05BEC14-118D-43D0-894E-9AC46F302625}"/>
              </a:ext>
            </a:extLst>
          </p:cNvPr>
          <p:cNvGrpSpPr/>
          <p:nvPr/>
        </p:nvGrpSpPr>
        <p:grpSpPr>
          <a:xfrm>
            <a:off x="7941215" y="1392023"/>
            <a:ext cx="1899134" cy="3302632"/>
            <a:chOff x="8018585" y="1409605"/>
            <a:chExt cx="1899134" cy="330263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CDA6E35-5851-486A-AA3A-911B99ED1D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32652" y="1800224"/>
              <a:ext cx="0" cy="291201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6096A90-E0E0-4A27-9770-FFF29546EE62}"/>
                </a:ext>
              </a:extLst>
            </p:cNvPr>
            <p:cNvSpPr/>
            <p:nvPr/>
          </p:nvSpPr>
          <p:spPr>
            <a:xfrm>
              <a:off x="8032652" y="1409605"/>
              <a:ext cx="1772529" cy="39061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D6BDB4-A996-4F73-A749-1E3873CBF75B}"/>
                </a:ext>
              </a:extLst>
            </p:cNvPr>
            <p:cNvSpPr txBox="1"/>
            <p:nvPr/>
          </p:nvSpPr>
          <p:spPr>
            <a:xfrm>
              <a:off x="8018585" y="1436099"/>
              <a:ext cx="1899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/>
                <a:t>Inicio reg. por PRI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7734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inSalu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Presentaciones" id="{E89113CF-6A6B-4075-9464-F1041C999D00}" vid="{0F14D4F7-9EF6-4FDC-9629-F530C889C5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8551</TotalTime>
  <Words>459</Words>
  <Application>Microsoft Office PowerPoint</Application>
  <PresentationFormat>Widescreen</PresentationFormat>
  <Paragraphs>163</Paragraphs>
  <Slides>17</Slides>
  <Notes>11</Notes>
  <HiddenSlides>3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Lato Light</vt:lpstr>
      <vt:lpstr>Lato Semibold</vt:lpstr>
      <vt:lpstr>Levenim MT</vt:lpstr>
      <vt:lpstr>Times New Roman</vt:lpstr>
      <vt:lpstr>Wingdings</vt:lpstr>
      <vt:lpstr>MinSalud</vt:lpstr>
      <vt:lpstr> Análisis de mercado medicamentos en control directo y ahorros para el SGSSS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 PROPUESTO PARA EL TRATAMIENTO DE LA HEPATITIS C</dc:title>
  <dc:creator>Daniel Casas Ramirez</dc:creator>
  <cp:lastModifiedBy>Andres</cp:lastModifiedBy>
  <cp:revision>731</cp:revision>
  <cp:lastPrinted>2017-06-07T22:59:15Z</cp:lastPrinted>
  <dcterms:created xsi:type="dcterms:W3CDTF">2015-09-10T21:00:50Z</dcterms:created>
  <dcterms:modified xsi:type="dcterms:W3CDTF">2018-04-05T02:44:03Z</dcterms:modified>
</cp:coreProperties>
</file>